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9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1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811" r:id="rId2"/>
    <p:sldMasterId id="2147483823" r:id="rId3"/>
    <p:sldMasterId id="2147483835" r:id="rId4"/>
    <p:sldMasterId id="2147483847" r:id="rId5"/>
    <p:sldMasterId id="2147483901" r:id="rId6"/>
    <p:sldMasterId id="2147483937" r:id="rId7"/>
    <p:sldMasterId id="2147483991" r:id="rId8"/>
    <p:sldMasterId id="2147484009" r:id="rId9"/>
    <p:sldMasterId id="2147484092" r:id="rId10"/>
    <p:sldMasterId id="2147484104" r:id="rId11"/>
    <p:sldMasterId id="2147484176" r:id="rId12"/>
  </p:sldMasterIdLst>
  <p:sldIdLst>
    <p:sldId id="29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8" r:id="rId24"/>
    <p:sldId id="269" r:id="rId25"/>
    <p:sldId id="270" r:id="rId26"/>
    <p:sldId id="272" r:id="rId27"/>
    <p:sldId id="271" r:id="rId28"/>
    <p:sldId id="29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12F67C-F584-40CB-A088-0E55A47CCE6E}" v="155" dt="2024-12-31T05:01:40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d Helal Ahmed" userId="6862de1c6477b4d5" providerId="LiveId" clId="{E212F67C-F584-40CB-A088-0E55A47CCE6E}"/>
    <pc:docChg chg="undo custSel addSld delSld modSld modMainMaster">
      <pc:chgData name="Md Helal Ahmed" userId="6862de1c6477b4d5" providerId="LiveId" clId="{E212F67C-F584-40CB-A088-0E55A47CCE6E}" dt="2024-12-31T05:02:39.564" v="433" actId="20577"/>
      <pc:docMkLst>
        <pc:docMk/>
      </pc:docMkLst>
      <pc:sldChg chg="del">
        <pc:chgData name="Md Helal Ahmed" userId="6862de1c6477b4d5" providerId="LiveId" clId="{E212F67C-F584-40CB-A088-0E55A47CCE6E}" dt="2024-12-31T04:56:10.711" v="422" actId="47"/>
        <pc:sldMkLst>
          <pc:docMk/>
          <pc:sldMk cId="3685121346" sldId="256"/>
        </pc:sldMkLst>
      </pc:sldChg>
      <pc:sldChg chg="modTransition modAnim">
        <pc:chgData name="Md Helal Ahmed" userId="6862de1c6477b4d5" providerId="LiveId" clId="{E212F67C-F584-40CB-A088-0E55A47CCE6E}" dt="2024-12-30T16:34:10.275" v="131"/>
        <pc:sldMkLst>
          <pc:docMk/>
          <pc:sldMk cId="181926902" sldId="257"/>
        </pc:sldMkLst>
      </pc:sldChg>
      <pc:sldChg chg="modTransition modAnim">
        <pc:chgData name="Md Helal Ahmed" userId="6862de1c6477b4d5" providerId="LiveId" clId="{E212F67C-F584-40CB-A088-0E55A47CCE6E}" dt="2024-12-30T16:34:26.934" v="133"/>
        <pc:sldMkLst>
          <pc:docMk/>
          <pc:sldMk cId="4174133131" sldId="258"/>
        </pc:sldMkLst>
      </pc:sldChg>
      <pc:sldChg chg="modTransition modAnim">
        <pc:chgData name="Md Helal Ahmed" userId="6862de1c6477b4d5" providerId="LiveId" clId="{E212F67C-F584-40CB-A088-0E55A47CCE6E}" dt="2024-12-30T16:34:33.609" v="134"/>
        <pc:sldMkLst>
          <pc:docMk/>
          <pc:sldMk cId="431490510" sldId="259"/>
        </pc:sldMkLst>
      </pc:sldChg>
      <pc:sldChg chg="modTransition modAnim">
        <pc:chgData name="Md Helal Ahmed" userId="6862de1c6477b4d5" providerId="LiveId" clId="{E212F67C-F584-40CB-A088-0E55A47CCE6E}" dt="2024-12-30T16:35:28.552" v="142"/>
        <pc:sldMkLst>
          <pc:docMk/>
          <pc:sldMk cId="2292836977" sldId="260"/>
        </pc:sldMkLst>
      </pc:sldChg>
      <pc:sldChg chg="modTransition modAnim">
        <pc:chgData name="Md Helal Ahmed" userId="6862de1c6477b4d5" providerId="LiveId" clId="{E212F67C-F584-40CB-A088-0E55A47CCE6E}" dt="2024-12-30T16:35:36.197" v="143"/>
        <pc:sldMkLst>
          <pc:docMk/>
          <pc:sldMk cId="2616984752" sldId="261"/>
        </pc:sldMkLst>
      </pc:sldChg>
      <pc:sldChg chg="modTransition modAnim">
        <pc:chgData name="Md Helal Ahmed" userId="6862de1c6477b4d5" providerId="LiveId" clId="{E212F67C-F584-40CB-A088-0E55A47CCE6E}" dt="2024-12-30T16:35:41.773" v="144"/>
        <pc:sldMkLst>
          <pc:docMk/>
          <pc:sldMk cId="2426780988" sldId="262"/>
        </pc:sldMkLst>
      </pc:sldChg>
      <pc:sldChg chg="modSp mod modTransition modAnim">
        <pc:chgData name="Md Helal Ahmed" userId="6862de1c6477b4d5" providerId="LiveId" clId="{E212F67C-F584-40CB-A088-0E55A47CCE6E}" dt="2024-12-30T16:36:06.819" v="147"/>
        <pc:sldMkLst>
          <pc:docMk/>
          <pc:sldMk cId="593911908" sldId="263"/>
        </pc:sldMkLst>
        <pc:spChg chg="mod">
          <ac:chgData name="Md Helal Ahmed" userId="6862de1c6477b4d5" providerId="LiveId" clId="{E212F67C-F584-40CB-A088-0E55A47CCE6E}" dt="2024-12-30T15:58:52.743" v="4" actId="1076"/>
          <ac:spMkLst>
            <pc:docMk/>
            <pc:sldMk cId="593911908" sldId="263"/>
            <ac:spMk id="3" creationId="{EF511006-02B6-BF2E-9908-D6D54C27340C}"/>
          </ac:spMkLst>
        </pc:spChg>
      </pc:sldChg>
      <pc:sldChg chg="modSp mod modTransition modAnim">
        <pc:chgData name="Md Helal Ahmed" userId="6862de1c6477b4d5" providerId="LiveId" clId="{E212F67C-F584-40CB-A088-0E55A47CCE6E}" dt="2024-12-30T16:36:21.167" v="148"/>
        <pc:sldMkLst>
          <pc:docMk/>
          <pc:sldMk cId="2600334469" sldId="264"/>
        </pc:sldMkLst>
        <pc:spChg chg="mod">
          <ac:chgData name="Md Helal Ahmed" userId="6862de1c6477b4d5" providerId="LiveId" clId="{E212F67C-F584-40CB-A088-0E55A47CCE6E}" dt="2024-12-30T16:05:51.942" v="13" actId="1076"/>
          <ac:spMkLst>
            <pc:docMk/>
            <pc:sldMk cId="2600334469" sldId="264"/>
            <ac:spMk id="3" creationId="{4A554CB1-97A6-1637-BF62-C4213024FD54}"/>
          </ac:spMkLst>
        </pc:spChg>
      </pc:sldChg>
      <pc:sldChg chg="modSp mod modTransition modAnim">
        <pc:chgData name="Md Helal Ahmed" userId="6862de1c6477b4d5" providerId="LiveId" clId="{E212F67C-F584-40CB-A088-0E55A47CCE6E}" dt="2024-12-30T16:36:30.360" v="149"/>
        <pc:sldMkLst>
          <pc:docMk/>
          <pc:sldMk cId="1483263072" sldId="265"/>
        </pc:sldMkLst>
        <pc:spChg chg="mod">
          <ac:chgData name="Md Helal Ahmed" userId="6862de1c6477b4d5" providerId="LiveId" clId="{E212F67C-F584-40CB-A088-0E55A47CCE6E}" dt="2024-12-30T16:01:20.248" v="11" actId="1076"/>
          <ac:spMkLst>
            <pc:docMk/>
            <pc:sldMk cId="1483263072" sldId="265"/>
            <ac:spMk id="3" creationId="{28034515-6D6A-A90A-3E03-030C382C4868}"/>
          </ac:spMkLst>
        </pc:spChg>
      </pc:sldChg>
      <pc:sldChg chg="modSp mod modTransition modAnim">
        <pc:chgData name="Md Helal Ahmed" userId="6862de1c6477b4d5" providerId="LiveId" clId="{E212F67C-F584-40CB-A088-0E55A47CCE6E}" dt="2024-12-30T16:36:44.261" v="150"/>
        <pc:sldMkLst>
          <pc:docMk/>
          <pc:sldMk cId="787860515" sldId="266"/>
        </pc:sldMkLst>
        <pc:spChg chg="mod">
          <ac:chgData name="Md Helal Ahmed" userId="6862de1c6477b4d5" providerId="LiveId" clId="{E212F67C-F584-40CB-A088-0E55A47CCE6E}" dt="2024-12-30T16:07:30.929" v="23" actId="1076"/>
          <ac:spMkLst>
            <pc:docMk/>
            <pc:sldMk cId="787860515" sldId="266"/>
            <ac:spMk id="3" creationId="{900EA3C2-68A7-1594-53F9-C51BBBC2A7A9}"/>
          </ac:spMkLst>
        </pc:spChg>
      </pc:sldChg>
      <pc:sldChg chg="delSp modSp del mod">
        <pc:chgData name="Md Helal Ahmed" userId="6862de1c6477b4d5" providerId="LiveId" clId="{E212F67C-F584-40CB-A088-0E55A47CCE6E}" dt="2024-12-30T16:07:37.726" v="24" actId="47"/>
        <pc:sldMkLst>
          <pc:docMk/>
          <pc:sldMk cId="1564588971" sldId="267"/>
        </pc:sldMkLst>
        <pc:spChg chg="del mod">
          <ac:chgData name="Md Helal Ahmed" userId="6862de1c6477b4d5" providerId="LiveId" clId="{E212F67C-F584-40CB-A088-0E55A47CCE6E}" dt="2024-12-30T16:07:12.816" v="20"/>
          <ac:spMkLst>
            <pc:docMk/>
            <pc:sldMk cId="1564588971" sldId="267"/>
            <ac:spMk id="3" creationId="{646C2E2E-9BA3-8876-B65E-83E3E8FF8679}"/>
          </ac:spMkLst>
        </pc:spChg>
      </pc:sldChg>
      <pc:sldChg chg="modSp mod modTransition modAnim">
        <pc:chgData name="Md Helal Ahmed" userId="6862de1c6477b4d5" providerId="LiveId" clId="{E212F67C-F584-40CB-A088-0E55A47CCE6E}" dt="2024-12-30T16:36:55.070" v="151"/>
        <pc:sldMkLst>
          <pc:docMk/>
          <pc:sldMk cId="4184327056" sldId="268"/>
        </pc:sldMkLst>
        <pc:spChg chg="mod">
          <ac:chgData name="Md Helal Ahmed" userId="6862de1c6477b4d5" providerId="LiveId" clId="{E212F67C-F584-40CB-A088-0E55A47CCE6E}" dt="2024-12-30T16:22:31.490" v="76"/>
          <ac:spMkLst>
            <pc:docMk/>
            <pc:sldMk cId="4184327056" sldId="268"/>
            <ac:spMk id="3" creationId="{C0389B1E-07F9-3653-9577-9183747DD1D8}"/>
          </ac:spMkLst>
        </pc:spChg>
      </pc:sldChg>
      <pc:sldChg chg="modSp mod modTransition modAnim">
        <pc:chgData name="Md Helal Ahmed" userId="6862de1c6477b4d5" providerId="LiveId" clId="{E212F67C-F584-40CB-A088-0E55A47CCE6E}" dt="2024-12-30T16:37:15.614" v="152"/>
        <pc:sldMkLst>
          <pc:docMk/>
          <pc:sldMk cId="1710273492" sldId="269"/>
        </pc:sldMkLst>
        <pc:spChg chg="mod">
          <ac:chgData name="Md Helal Ahmed" userId="6862de1c6477b4d5" providerId="LiveId" clId="{E212F67C-F584-40CB-A088-0E55A47CCE6E}" dt="2024-12-30T16:19:09.761" v="71" actId="1076"/>
          <ac:spMkLst>
            <pc:docMk/>
            <pc:sldMk cId="1710273492" sldId="269"/>
            <ac:spMk id="3" creationId="{0EFC8ADB-771B-0B81-A863-CC2DCF12B3F0}"/>
          </ac:spMkLst>
        </pc:spChg>
      </pc:sldChg>
      <pc:sldChg chg="modSp mod modTransition modAnim">
        <pc:chgData name="Md Helal Ahmed" userId="6862de1c6477b4d5" providerId="LiveId" clId="{E212F67C-F584-40CB-A088-0E55A47CCE6E}" dt="2024-12-30T16:37:24.569" v="153"/>
        <pc:sldMkLst>
          <pc:docMk/>
          <pc:sldMk cId="3708614225" sldId="270"/>
        </pc:sldMkLst>
        <pc:spChg chg="mod">
          <ac:chgData name="Md Helal Ahmed" userId="6862de1c6477b4d5" providerId="LiveId" clId="{E212F67C-F584-40CB-A088-0E55A47CCE6E}" dt="2024-12-30T16:26:37.797" v="79" actId="1076"/>
          <ac:spMkLst>
            <pc:docMk/>
            <pc:sldMk cId="3708614225" sldId="270"/>
            <ac:spMk id="3" creationId="{54C87B5B-72D6-8F5B-07F4-E87D014F6A94}"/>
          </ac:spMkLst>
        </pc:spChg>
      </pc:sldChg>
      <pc:sldChg chg="modTransition modAnim">
        <pc:chgData name="Md Helal Ahmed" userId="6862de1c6477b4d5" providerId="LiveId" clId="{E212F67C-F584-40CB-A088-0E55A47CCE6E}" dt="2024-12-30T16:37:45.026" v="155"/>
        <pc:sldMkLst>
          <pc:docMk/>
          <pc:sldMk cId="2413903480" sldId="271"/>
        </pc:sldMkLst>
      </pc:sldChg>
      <pc:sldChg chg="modTransition modAnim">
        <pc:chgData name="Md Helal Ahmed" userId="6862de1c6477b4d5" providerId="LiveId" clId="{E212F67C-F584-40CB-A088-0E55A47CCE6E}" dt="2024-12-30T16:38:49.830" v="161"/>
        <pc:sldMkLst>
          <pc:docMk/>
          <pc:sldMk cId="167822403" sldId="272"/>
        </pc:sldMkLst>
      </pc:sldChg>
      <pc:sldChg chg="modTransition modAnim">
        <pc:chgData name="Md Helal Ahmed" userId="6862de1c6477b4d5" providerId="LiveId" clId="{E212F67C-F584-40CB-A088-0E55A47CCE6E}" dt="2024-12-30T16:39:01.676" v="162"/>
        <pc:sldMkLst>
          <pc:docMk/>
          <pc:sldMk cId="2241824253" sldId="294"/>
        </pc:sldMkLst>
      </pc:sldChg>
      <pc:sldChg chg="modSp new del mod">
        <pc:chgData name="Md Helal Ahmed" userId="6862de1c6477b4d5" providerId="LiveId" clId="{E212F67C-F584-40CB-A088-0E55A47CCE6E}" dt="2024-12-31T05:01:27.034" v="428" actId="47"/>
        <pc:sldMkLst>
          <pc:docMk/>
          <pc:sldMk cId="4015591816" sldId="295"/>
        </pc:sldMkLst>
        <pc:spChg chg="mod">
          <ac:chgData name="Md Helal Ahmed" userId="6862de1c6477b4d5" providerId="LiveId" clId="{E212F67C-F584-40CB-A088-0E55A47CCE6E}" dt="2024-12-31T04:45:14.989" v="172" actId="14100"/>
          <ac:spMkLst>
            <pc:docMk/>
            <pc:sldMk cId="4015591816" sldId="295"/>
            <ac:spMk id="2" creationId="{EE9746EE-2B8F-D41D-9E11-52750F1AC99C}"/>
          </ac:spMkLst>
        </pc:spChg>
        <pc:spChg chg="mod">
          <ac:chgData name="Md Helal Ahmed" userId="6862de1c6477b4d5" providerId="LiveId" clId="{E212F67C-F584-40CB-A088-0E55A47CCE6E}" dt="2024-12-31T04:50:35.016" v="384" actId="1076"/>
          <ac:spMkLst>
            <pc:docMk/>
            <pc:sldMk cId="4015591816" sldId="295"/>
            <ac:spMk id="3" creationId="{F4598FAA-2214-59B0-99BA-F35903A489F3}"/>
          </ac:spMkLst>
        </pc:spChg>
      </pc:sldChg>
      <pc:sldChg chg="addSp modSp new mod modTransition">
        <pc:chgData name="Md Helal Ahmed" userId="6862de1c6477b4d5" providerId="LiveId" clId="{E212F67C-F584-40CB-A088-0E55A47CCE6E}" dt="2024-12-31T05:02:39.564" v="433" actId="20577"/>
        <pc:sldMkLst>
          <pc:docMk/>
          <pc:sldMk cId="1062430744" sldId="296"/>
        </pc:sldMkLst>
        <pc:spChg chg="add mod">
          <ac:chgData name="Md Helal Ahmed" userId="6862de1c6477b4d5" providerId="LiveId" clId="{E212F67C-F584-40CB-A088-0E55A47CCE6E}" dt="2024-12-31T05:02:39.564" v="433" actId="20577"/>
          <ac:spMkLst>
            <pc:docMk/>
            <pc:sldMk cId="1062430744" sldId="296"/>
            <ac:spMk id="3" creationId="{291AE56D-DE1A-5410-D69A-11A163318679}"/>
          </ac:spMkLst>
        </pc:spChg>
        <pc:picChg chg="add mod">
          <ac:chgData name="Md Helal Ahmed" userId="6862de1c6477b4d5" providerId="LiveId" clId="{E212F67C-F584-40CB-A088-0E55A47CCE6E}" dt="2024-12-31T04:56:00.184" v="420" actId="1076"/>
          <ac:picMkLst>
            <pc:docMk/>
            <pc:sldMk cId="1062430744" sldId="296"/>
            <ac:picMk id="4" creationId="{475104D5-D4DA-BDBE-7ED1-D64873CCADFC}"/>
          </ac:picMkLst>
        </pc:picChg>
      </pc:sldChg>
      <pc:sldChg chg="modSp new del mod">
        <pc:chgData name="Md Helal Ahmed" userId="6862de1c6477b4d5" providerId="LiveId" clId="{E212F67C-F584-40CB-A088-0E55A47CCE6E}" dt="2024-12-31T04:51:06.585" v="388" actId="680"/>
        <pc:sldMkLst>
          <pc:docMk/>
          <pc:sldMk cId="3520808168" sldId="296"/>
        </pc:sldMkLst>
        <pc:spChg chg="mod">
          <ac:chgData name="Md Helal Ahmed" userId="6862de1c6477b4d5" providerId="LiveId" clId="{E212F67C-F584-40CB-A088-0E55A47CCE6E}" dt="2024-12-31T04:51:05.668" v="387"/>
          <ac:spMkLst>
            <pc:docMk/>
            <pc:sldMk cId="3520808168" sldId="296"/>
            <ac:spMk id="3" creationId="{A658CFA1-4E1F-FA59-D07F-D8C705031793}"/>
          </ac:spMkLst>
        </pc:spChg>
      </pc:sldChg>
      <pc:sldMasterChg chg="setBg">
        <pc:chgData name="Md Helal Ahmed" userId="6862de1c6477b4d5" providerId="LiveId" clId="{E212F67C-F584-40CB-A088-0E55A47CCE6E}" dt="2024-12-30T16:09:05.248" v="25"/>
        <pc:sldMasterMkLst>
          <pc:docMk/>
          <pc:sldMasterMk cId="354060509" sldId="2147483883"/>
        </pc:sldMasterMkLst>
      </pc:sldMasterChg>
      <pc:sldMasterChg chg="setBg">
        <pc:chgData name="Md Helal Ahmed" userId="6862de1c6477b4d5" providerId="LiveId" clId="{E212F67C-F584-40CB-A088-0E55A47CCE6E}" dt="2024-12-30T16:12:17.199" v="29"/>
        <pc:sldMasterMkLst>
          <pc:docMk/>
          <pc:sldMasterMk cId="713359120" sldId="2147483901"/>
        </pc:sldMasterMkLst>
      </pc:sldMasterChg>
      <pc:sldMasterChg chg="setBg">
        <pc:chgData name="Md Helal Ahmed" userId="6862de1c6477b4d5" providerId="LiveId" clId="{E212F67C-F584-40CB-A088-0E55A47CCE6E}" dt="2024-12-30T16:03:18.932" v="12"/>
        <pc:sldMasterMkLst>
          <pc:docMk/>
          <pc:sldMasterMk cId="1985466894" sldId="2147483955"/>
        </pc:sldMasterMkLst>
      </pc:sldMasterChg>
      <pc:sldMasterChg chg="setBg">
        <pc:chgData name="Md Helal Ahmed" userId="6862de1c6477b4d5" providerId="LiveId" clId="{E212F67C-F584-40CB-A088-0E55A47CCE6E}" dt="2024-12-30T16:09:44.119" v="26"/>
        <pc:sldMasterMkLst>
          <pc:docMk/>
          <pc:sldMasterMk cId="2685928965" sldId="2147483973"/>
        </pc:sldMasterMkLst>
      </pc:sldMasterChg>
      <pc:sldMasterChg chg="setBg">
        <pc:chgData name="Md Helal Ahmed" userId="6862de1c6477b4d5" providerId="LiveId" clId="{E212F67C-F584-40CB-A088-0E55A47CCE6E}" dt="2024-12-31T05:01:19.608" v="427"/>
        <pc:sldMasterMkLst>
          <pc:docMk/>
          <pc:sldMasterMk cId="1411900439" sldId="2147483991"/>
        </pc:sldMasterMkLst>
      </pc:sldMasterChg>
      <pc:sldMasterChg chg="setBg">
        <pc:chgData name="Md Helal Ahmed" userId="6862de1c6477b4d5" providerId="LiveId" clId="{E212F67C-F584-40CB-A088-0E55A47CCE6E}" dt="2024-12-30T16:11:50.516" v="28"/>
        <pc:sldMasterMkLst>
          <pc:docMk/>
          <pc:sldMasterMk cId="130085671" sldId="2147484009"/>
        </pc:sldMasterMkLst>
      </pc:sldMasterChg>
      <pc:sldMasterChg chg="setBg">
        <pc:chgData name="Md Helal Ahmed" userId="6862de1c6477b4d5" providerId="LiveId" clId="{E212F67C-F584-40CB-A088-0E55A47CCE6E}" dt="2024-12-30T16:20:39.107" v="75"/>
        <pc:sldMasterMkLst>
          <pc:docMk/>
          <pc:sldMasterMk cId="192492244" sldId="2147484027"/>
        </pc:sldMasterMkLst>
      </pc:sldMasterChg>
      <pc:sldMasterChg chg="setBg">
        <pc:chgData name="Md Helal Ahmed" userId="6862de1c6477b4d5" providerId="LiveId" clId="{E212F67C-F584-40CB-A088-0E55A47CCE6E}" dt="2024-12-30T16:22:31.490" v="76"/>
        <pc:sldMasterMkLst>
          <pc:docMk/>
          <pc:sldMasterMk cId="2245806773" sldId="2147484062"/>
        </pc:sldMasterMkLst>
      </pc:sldMasterChg>
      <pc:sldMasterChg chg="setBg">
        <pc:chgData name="Md Helal Ahmed" userId="6862de1c6477b4d5" providerId="LiveId" clId="{E212F67C-F584-40CB-A088-0E55A47CCE6E}" dt="2024-12-30T16:25:33.989" v="77"/>
        <pc:sldMasterMkLst>
          <pc:docMk/>
          <pc:sldMasterMk cId="986422955" sldId="2147484104"/>
        </pc:sldMasterMkLst>
      </pc:sldMasterChg>
      <pc:sldMasterChg chg="setBg modSldLayout">
        <pc:chgData name="Md Helal Ahmed" userId="6862de1c6477b4d5" providerId="LiveId" clId="{E212F67C-F584-40CB-A088-0E55A47CCE6E}" dt="2024-12-31T04:59:45.762" v="426"/>
        <pc:sldMasterMkLst>
          <pc:docMk/>
          <pc:sldMasterMk cId="3414002288" sldId="2147484194"/>
        </pc:sldMasterMkLst>
        <pc:sldLayoutChg chg="setBg">
          <pc:chgData name="Md Helal Ahmed" userId="6862de1c6477b4d5" providerId="LiveId" clId="{E212F67C-F584-40CB-A088-0E55A47CCE6E}" dt="2024-12-31T04:59:45.762" v="426"/>
          <pc:sldLayoutMkLst>
            <pc:docMk/>
            <pc:sldMasterMk cId="3414002288" sldId="2147484194"/>
            <pc:sldLayoutMk cId="933642276" sldId="21474841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17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24086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9605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06729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91361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50199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43252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2593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37732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54830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0466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950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4812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15047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30652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83208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43934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42543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90202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0259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54061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51656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663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86857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71878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57715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12627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63817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2754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24272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04609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89152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82702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108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93596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68811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43032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34756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415821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20715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0841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39587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2337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68336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2181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25886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89245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56308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02587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27565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79058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06749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6360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17085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41759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7465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4507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408579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84512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19678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74447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12172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68142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59077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269748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040372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7312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040771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277999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44893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196231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244352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81474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328834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758032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61740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74856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4713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99770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623041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724328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35246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657708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36388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66149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756838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139376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227213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1393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2939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96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6630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2833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3355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9830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9321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3367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6174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9818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9952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678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74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6796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877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3577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657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8451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7388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9708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4485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9449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0585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80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434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7286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312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9805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7727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708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9011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96315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27731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0655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273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82563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3583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26247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3106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92488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094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1007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7663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6790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81402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110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27480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8341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5953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8378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1542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844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655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450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95650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90139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448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58028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03989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5402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40952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3950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6099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14099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63186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83545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05461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556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37243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30993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31515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12404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08231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9824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5950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215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26659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9277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48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50106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90717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9211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77635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1522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9438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5179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48603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848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69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11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2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22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68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642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200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190" r:id="rId14"/>
    <p:sldLayoutId id="2147484191" r:id="rId15"/>
    <p:sldLayoutId id="2147484192" r:id="rId16"/>
    <p:sldLayoutId id="214748419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708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4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43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718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335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544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190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  <p:sldLayoutId id="214748400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ED7BA2-C109-49F7-861D-E53894AF4D63}" type="datetimeFigureOut">
              <a:rPr lang="en-IN" smtClean="0"/>
              <a:t>31-12-2024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A10B00-FE28-449A-BCCE-C95CB5263B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08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1AE56D-DE1A-5410-D69A-11A163318679}"/>
              </a:ext>
            </a:extLst>
          </p:cNvPr>
          <p:cNvSpPr txBox="1"/>
          <p:nvPr/>
        </p:nvSpPr>
        <p:spPr>
          <a:xfrm>
            <a:off x="361642" y="409203"/>
            <a:ext cx="10475650" cy="5813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7030A0"/>
                </a:solidFill>
                <a:latin typeface="Algerian" panose="04020705040A02060702" pitchFamily="82" charset="0"/>
              </a:rPr>
              <a:t>    Symmetric </a:t>
            </a:r>
            <a:r>
              <a:rPr lang="en-US" sz="3200" dirty="0">
                <a:solidFill>
                  <a:srgbClr val="7030A0"/>
                </a:solidFill>
                <a:latin typeface="Algerian" panose="04020705040A02060702" pitchFamily="82" charset="0"/>
              </a:rPr>
              <a:t>and Skew symmetric Matrices</a:t>
            </a:r>
          </a:p>
          <a:p>
            <a:endParaRPr lang="en-US" sz="3200" dirty="0">
              <a:solidFill>
                <a:srgbClr val="7030A0"/>
              </a:solidFill>
              <a:latin typeface="Algerian" panose="04020705040A02060702" pitchFamily="82" charset="0"/>
            </a:endParaRPr>
          </a:p>
          <a:p>
            <a:endParaRPr lang="en-US" sz="3200" dirty="0">
              <a:latin typeface="Algerian" panose="04020705040A02060702" pitchFamily="82" charset="0"/>
            </a:endParaRPr>
          </a:p>
          <a:p>
            <a:endParaRPr lang="en-US" dirty="0"/>
          </a:p>
          <a:p>
            <a:pPr algn="ctr">
              <a:lnSpc>
                <a:spcPct val="150000"/>
              </a:lnSpc>
            </a:pPr>
            <a:endParaRPr lang="en-US" sz="2000" dirty="0">
              <a:latin typeface="Sitka Display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Sitka Display" pitchFamily="2" charset="0"/>
              </a:rPr>
              <a:t>NEP-2020::FYUG –1</a:t>
            </a:r>
            <a:r>
              <a:rPr lang="en-US" sz="2000" baseline="30000" dirty="0">
                <a:solidFill>
                  <a:srgbClr val="C00000"/>
                </a:solidFill>
                <a:latin typeface="Sitka Display" pitchFamily="2" charset="0"/>
              </a:rPr>
              <a:t>st</a:t>
            </a:r>
            <a:r>
              <a:rPr lang="en-US" sz="2000" dirty="0">
                <a:solidFill>
                  <a:srgbClr val="C00000"/>
                </a:solidFill>
                <a:latin typeface="Sitka Display" pitchFamily="2" charset="0"/>
              </a:rPr>
              <a:t> &amp; 3</a:t>
            </a:r>
            <a:r>
              <a:rPr lang="en-US" sz="2000" baseline="30000" dirty="0">
                <a:solidFill>
                  <a:srgbClr val="C00000"/>
                </a:solidFill>
                <a:latin typeface="Sitka Display" pitchFamily="2" charset="0"/>
              </a:rPr>
              <a:t>rd</a:t>
            </a:r>
            <a:r>
              <a:rPr lang="en-US" sz="2000" dirty="0">
                <a:solidFill>
                  <a:srgbClr val="C00000"/>
                </a:solidFill>
                <a:latin typeface="Sitka Display" pitchFamily="2" charset="0"/>
              </a:rPr>
              <a:t> Semester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Sitka Display" pitchFamily="2" charset="0"/>
              </a:rPr>
              <a:t>DSC-101T/SEC-101T/DSM-201T</a:t>
            </a:r>
            <a:endParaRPr lang="en-IN" sz="2000" dirty="0">
              <a:solidFill>
                <a:srgbClr val="C00000"/>
              </a:solidFill>
              <a:latin typeface="Sitka Display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latin typeface="Algerian" panose="04020705040A02060702" pitchFamily="82" charset="0"/>
              </a:rPr>
              <a:t>Dr. Md. Helal Ahmed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Haflong Govt. College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Haflong, Dima Hasao, Assam-788819 </a:t>
            </a:r>
          </a:p>
          <a:p>
            <a:pPr algn="ctr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104D5-D4DA-BDBE-7ED1-D64873CCA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67" y="1390218"/>
            <a:ext cx="1549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3074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034515-6D6A-A90A-3E03-030C382C4868}"/>
                  </a:ext>
                </a:extLst>
              </p:cNvPr>
              <p:cNvSpPr txBox="1"/>
              <p:nvPr/>
            </p:nvSpPr>
            <p:spPr>
              <a:xfrm>
                <a:off x="2252134" y="744899"/>
                <a:ext cx="7501467" cy="5368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Show that 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 or skew symmetric according as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 or skew symmetric.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We have 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IN" sz="14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(∵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 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𝑖𝑓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sSup>
                                <m:sSup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𝑖𝑓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sSup>
                                <m:sSup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From above, it follows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 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skew symmetric 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skew symmetric.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two symmetric matrices of the same order. Show that a necessary and sufficient condition for the matrix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 be symmetric is that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Since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symmetric matrices,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condition is necessary: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symmetric 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𝐵𝐴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</m:oMath>
                  </m:oMathPara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condition is sufficient: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034515-6D6A-A90A-3E03-030C382C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134" y="744899"/>
                <a:ext cx="7501467" cy="5368201"/>
              </a:xfrm>
              <a:prstGeom prst="rect">
                <a:avLst/>
              </a:prstGeom>
              <a:blipFill>
                <a:blip r:embed="rId2"/>
                <a:stretch>
                  <a:fillRect l="-244" t="-227" r="-406" b="-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263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0EA3C2-68A7-1594-53F9-C51BBBC2A7A9}"/>
                  </a:ext>
                </a:extLst>
              </p:cNvPr>
              <p:cNvSpPr txBox="1"/>
              <p:nvPr/>
            </p:nvSpPr>
            <p:spPr>
              <a:xfrm>
                <a:off x="2218267" y="316318"/>
                <a:ext cx="7975600" cy="5640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Show that every skew symmetric matrix of odd order is singular.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a skew symmetric matrix of order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 (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being a positive integer).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skew symmetric,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d>
                      <m:dPr>
                        <m:begChr m:val="|"/>
                        <m:endChr m:val="|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(∵ </m:t>
                    </m:r>
                    <m:d>
                      <m:dPr>
                        <m:begChr m:val="|"/>
                        <m:endChr m:val="|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d>
                      <m:dPr>
                        <m:begChr m:val="|"/>
                        <m:endChr m:val="|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(∵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of order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d>
                      <m:dPr>
                        <m:begChr m:val="|"/>
                        <m:endChr m:val="|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(∵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d>
                      <m:dPr>
                        <m:begChr m:val="|"/>
                        <m:endChr m:val="|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(∵2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an odd positive integer)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⟹2</m:t>
                    </m:r>
                    <m:d>
                      <m:dPr>
                        <m:begChr m:val="|"/>
                        <m:endChr m:val="|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=0⟹</m:t>
                    </m:r>
                    <m:d>
                      <m:dPr>
                        <m:begChr m:val="|"/>
                        <m:endChr m:val="|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singular matrix.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inverse of a symmetric matrix, if it exists, is symmetric.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a symmetric matrix so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 know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=(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It follows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0EA3C2-68A7-1594-53F9-C51BBBC2A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67" y="316318"/>
                <a:ext cx="7975600" cy="5640840"/>
              </a:xfrm>
              <a:prstGeom prst="rect">
                <a:avLst/>
              </a:prstGeom>
              <a:blipFill>
                <a:blip r:embed="rId2"/>
                <a:stretch>
                  <a:fillRect l="-229" t="-216" b="-1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86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389B1E-07F9-3653-9577-9183747DD1D8}"/>
                  </a:ext>
                </a:extLst>
              </p:cNvPr>
              <p:cNvSpPr txBox="1"/>
              <p:nvPr/>
            </p:nvSpPr>
            <p:spPr>
              <a:xfrm>
                <a:off x="584201" y="169333"/>
                <a:ext cx="11294533" cy="62478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Prove that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non-singular symmetric matrices such that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also symmetric.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Since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non-singular,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exist. Since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symmetric, (i.e.,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also symmetric matrices (i.e.,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⟹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(1)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Again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         (2)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         (3)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using (2).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389B1E-07F9-3653-9577-9183747DD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1" y="169333"/>
                <a:ext cx="11294533" cy="6247864"/>
              </a:xfrm>
              <a:prstGeom prst="rect">
                <a:avLst/>
              </a:prstGeom>
              <a:blipFill>
                <a:blip r:embed="rId2"/>
                <a:stretch>
                  <a:fillRect l="-162" t="-195" r="-1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32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FC8ADB-771B-0B81-A863-CC2DCF12B3F0}"/>
                  </a:ext>
                </a:extLst>
              </p:cNvPr>
              <p:cNvSpPr txBox="1"/>
              <p:nvPr/>
            </p:nvSpPr>
            <p:spPr>
              <a:xfrm>
                <a:off x="1405468" y="237067"/>
                <a:ext cx="9101665" cy="6108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Again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using (3).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Finally,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using (1).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symmetric.</a:t>
                </a:r>
                <a:endParaRPr lang="en-IN" sz="1400" b="1" kern="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Express the matrix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2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3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4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as the sum of a symmetric and a skew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any square matrix. We can write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Here 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2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3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4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2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1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3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4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2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3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1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2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3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−4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4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4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6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2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2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−6</m:t>
                              </m:r>
                            </m:e>
                          </m:mr>
                        </m:m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2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3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1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                             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2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3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1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FC8ADB-771B-0B81-A863-CC2DCF12B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468" y="237067"/>
                <a:ext cx="9101665" cy="6108275"/>
              </a:xfrm>
              <a:prstGeom prst="rect">
                <a:avLst/>
              </a:prstGeom>
              <a:blipFill>
                <a:blip r:embed="rId2"/>
                <a:stretch>
                  <a:fillRect l="-201" t="-2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273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C87B5B-72D6-8F5B-07F4-E87D014F6A94}"/>
                  </a:ext>
                </a:extLst>
              </p:cNvPr>
              <p:cNvSpPr txBox="1"/>
              <p:nvPr/>
            </p:nvSpPr>
            <p:spPr>
              <a:xfrm>
                <a:off x="1642533" y="1232084"/>
                <a:ext cx="9533467" cy="4393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Also, let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2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3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1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2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3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−4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4</m:t>
                                  </m:r>
                                </m:e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=</m:t>
                    </m:r>
                    <m:f>
                      <m:f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0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0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6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5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0</m:t>
                              </m:r>
                            </m:e>
                          </m:mr>
                        </m:m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0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0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3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0</m:t>
                              </m:r>
                            </m:e>
                          </m:mr>
                        </m:m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                             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0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0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3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0</m:t>
                              </m:r>
                            </m:e>
                          </m:mr>
                        </m:m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0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0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3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0</m:t>
                              </m:r>
                            </m:e>
                          </m:mr>
                        </m:m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skew symmetric matrix.</a:t>
                </a:r>
                <a:endParaRPr lang="en-IN" sz="1400" b="1" kern="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Verification: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2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3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1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0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0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3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0</m:t>
                              </m:r>
                            </m:e>
                          </m:mr>
                        </m:m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2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3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4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Thus,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represented as the sum of a symmetric and a skew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C87B5B-72D6-8F5B-07F4-E87D014F6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533" y="1232084"/>
                <a:ext cx="9533467" cy="4393832"/>
              </a:xfrm>
              <a:prstGeom prst="rect">
                <a:avLst/>
              </a:prstGeom>
              <a:blipFill>
                <a:blip r:embed="rId2"/>
                <a:stretch>
                  <a:fillRect l="-192" b="-4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61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D2060F-F2D1-DF72-7280-B14184BB4B5B}"/>
                  </a:ext>
                </a:extLst>
              </p:cNvPr>
              <p:cNvSpPr txBox="1"/>
              <p:nvPr/>
            </p:nvSpPr>
            <p:spPr>
              <a:xfrm>
                <a:off x="914400" y="324628"/>
                <a:ext cx="7907867" cy="5942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600" b="1" u="sng" kern="1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Assignment questions:</a:t>
                </a:r>
                <a:endParaRPr lang="en-IN" sz="1600" u="sng" kern="1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Show that the matrix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5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2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1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5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Show that the matrix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0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0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1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skew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the matrix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verify that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IN" sz="1400" b="1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symmetric.                 </a:t>
                </a: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skew symmetric.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Express the following matrices as the sum of a symmetric and a skew symmetric matrix: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IN" sz="1400" b="1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5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3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3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1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symmetric matrices of same order, then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skew symmetric matrix       </a:t>
                </a: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symmetric matrix          </a:t>
                </a: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(c)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zero matrix           </a:t>
                </a: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(d)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identity matrix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Which of the following(s) is/are correct?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symmetric matrices of same order, then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must be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(b) 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 matrix, then all positive integral powers of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symmetric matrices.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(c) 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any square matrix,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always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(d) 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All of the above.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D2060F-F2D1-DF72-7280-B14184BB4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24628"/>
                <a:ext cx="7907867" cy="5942524"/>
              </a:xfrm>
              <a:prstGeom prst="rect">
                <a:avLst/>
              </a:prstGeom>
              <a:blipFill>
                <a:blip r:embed="rId2"/>
                <a:stretch>
                  <a:fillRect l="-386" t="-308" b="-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2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101CA4-F943-AABB-2A79-9D3D12C6B9A3}"/>
                  </a:ext>
                </a:extLst>
              </p:cNvPr>
              <p:cNvSpPr txBox="1"/>
              <p:nvPr/>
            </p:nvSpPr>
            <p:spPr>
              <a:xfrm>
                <a:off x="795868" y="648643"/>
                <a:ext cx="10744200" cy="5631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7. 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symmetric matrices of same order, then which one of the following is not correct?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(b)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(c)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symmetric matrices.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8. 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expressed as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 matrix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skew-symmetric matrix.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Which one of the following is correct?</a:t>
                </a: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   (b)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(c)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         (d)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IN" sz="1400" b="1" kern="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9. 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a non-zero square matrix of order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anti-symmetric, but 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(b) 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symmetric, but 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anti-symmetric.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(c) 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symmetric.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(d) 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anti-symmetric.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Answer:    5. (a)     6. (d)      7. (b)      8. (c)      9. (b)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101CA4-F943-AABB-2A79-9D3D12C6B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68" y="648643"/>
                <a:ext cx="10744200" cy="5631029"/>
              </a:xfrm>
              <a:prstGeom prst="rect">
                <a:avLst/>
              </a:prstGeom>
              <a:blipFill>
                <a:blip r:embed="rId2"/>
                <a:stretch>
                  <a:fillRect l="-170" t="-108" b="-1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90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FB1522-814D-F5E6-BAE9-D08A0349A2C8}"/>
              </a:ext>
            </a:extLst>
          </p:cNvPr>
          <p:cNvSpPr txBox="1"/>
          <p:nvPr/>
        </p:nvSpPr>
        <p:spPr>
          <a:xfrm>
            <a:off x="2844800" y="2003967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rgbClr val="7030A0"/>
                </a:solidFill>
                <a:latin typeface="Jokerman" panose="04090605060D06020702" pitchFamily="82" charset="0"/>
              </a:rPr>
              <a:t>Thank</a:t>
            </a:r>
            <a:r>
              <a:rPr lang="en-US" sz="9600" dirty="0">
                <a:latin typeface="Algerian" panose="04020705040A02060702" pitchFamily="82" charset="0"/>
              </a:rPr>
              <a:t> </a:t>
            </a:r>
          </a:p>
          <a:p>
            <a:pPr algn="ctr"/>
            <a:r>
              <a:rPr lang="en-US" sz="9600" dirty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You</a:t>
            </a:r>
            <a:endParaRPr lang="en-IN" sz="9600" dirty="0">
              <a:solidFill>
                <a:schemeClr val="accent5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2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D7866A-A18F-7AE4-2222-6FFCFF6FFDC1}"/>
                  </a:ext>
                </a:extLst>
              </p:cNvPr>
              <p:cNvSpPr txBox="1"/>
              <p:nvPr/>
            </p:nvSpPr>
            <p:spPr>
              <a:xfrm>
                <a:off x="812800" y="897217"/>
                <a:ext cx="10532533" cy="4549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Symmetric matrix :-</a:t>
                </a: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square matrix </a:t>
                </a:r>
                <a14:m>
                  <m:oMath xmlns:m="http://schemas.openxmlformats.org/officeDocument/2006/math"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said to be symmetric matrix,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all possible values of </a:t>
                </a:r>
                <a14:m>
                  <m:oMath xmlns:m="http://schemas.openxmlformats.org/officeDocument/2006/math"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N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example, </a:t>
                </a:r>
                <a14:m>
                  <m:oMath xmlns:m="http://schemas.openxmlformats.org/officeDocument/2006/math"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</m:mr>
                          <m:mr>
                            <m:e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mr>
                          <m:mr>
                            <m:e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symmetric matrix.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IN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Skew-symmetric matrix :-</a:t>
                </a: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square matrix </a:t>
                </a:r>
                <a14:m>
                  <m:oMath xmlns:m="http://schemas.openxmlformats.org/officeDocument/2006/math"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said to be skew-symmetric matrix,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all possible values of </a:t>
                </a:r>
                <a14:m>
                  <m:oMath xmlns:m="http://schemas.openxmlformats.org/officeDocument/2006/math"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N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8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Taking </a:t>
                </a:r>
                <a14:m>
                  <m:oMath xmlns:m="http://schemas.openxmlformats.org/officeDocument/2006/math"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𝑖𝑖</m:t>
                        </m:r>
                      </m:sub>
                    </m:sSub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𝑖𝑖</m:t>
                        </m:r>
                      </m:sub>
                    </m:sSub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⇒2</m:t>
                    </m:r>
                    <m:sSub>
                      <m:sSubPr>
                        <m:ctrlP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𝑖𝑖</m:t>
                        </m:r>
                      </m:sub>
                    </m:sSub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=0⇒</m:t>
                    </m:r>
                    <m:sSub>
                      <m:sSubPr>
                        <m:ctrlP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𝑖𝑖</m:t>
                        </m:r>
                      </m:sub>
                    </m:sSub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</m:t>
                    </m:r>
                  </m:oMath>
                </a14:m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Thus the diagonal elements of a skew-symmetric matrix</a:t>
                </a:r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are necessarily zero.</a:t>
                </a:r>
                <a:endParaRPr lang="en-IN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example, </a:t>
                </a:r>
                <a14:m>
                  <m:oMath xmlns:m="http://schemas.openxmlformats.org/officeDocument/2006/math"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IN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N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skew-symmetric matrix.</a:t>
                </a:r>
                <a:endParaRPr lang="en-IN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D7866A-A18F-7AE4-2222-6FFCFF6FF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897217"/>
                <a:ext cx="10532533" cy="4549515"/>
              </a:xfrm>
              <a:prstGeom prst="rect">
                <a:avLst/>
              </a:prstGeom>
              <a:blipFill>
                <a:blip r:embed="rId2"/>
                <a:stretch>
                  <a:fillRect l="-463" r="-5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26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66D1AF-5AAB-BE6D-E16D-4A78004166E1}"/>
                  </a:ext>
                </a:extLst>
              </p:cNvPr>
              <p:cNvSpPr txBox="1"/>
              <p:nvPr/>
            </p:nvSpPr>
            <p:spPr>
              <a:xfrm>
                <a:off x="956733" y="808347"/>
                <a:ext cx="10295467" cy="4195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Properties of Symmetric matrix :-</a:t>
                </a:r>
                <a:endParaRPr lang="en-IN" sz="1400" kern="1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IN" sz="14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 matrix, then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also symmetric matrix for any scalar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 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symmetric matrices of same order, then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also symmetric matrix for scalar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(iii) 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both symmetric matrices of same order, then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 matrix </a:t>
                </a:r>
                <a:r>
                  <a:rPr lang="en-IN" sz="14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(iv) 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symmetric matrices of same order, then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must be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(v) 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any square matrix,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both will be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(vi) 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 matrix, then all positive integral powers of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symmetric matrices.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(vii) 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any square matrix,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always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66D1AF-5AAB-BE6D-E16D-4A7800416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33" y="808347"/>
                <a:ext cx="10295467" cy="4195764"/>
              </a:xfrm>
              <a:prstGeom prst="rect">
                <a:avLst/>
              </a:prstGeom>
              <a:blipFill>
                <a:blip r:embed="rId2"/>
                <a:stretch>
                  <a:fillRect l="-178" b="-4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1331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B3A43D-F855-615C-C862-04006A8D9BC2}"/>
                  </a:ext>
                </a:extLst>
              </p:cNvPr>
              <p:cNvSpPr txBox="1"/>
              <p:nvPr/>
            </p:nvSpPr>
            <p:spPr>
              <a:xfrm>
                <a:off x="423333" y="625957"/>
                <a:ext cx="11243734" cy="5156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Properties of Skew-symmetric matrix :-</a:t>
                </a:r>
                <a:endParaRPr lang="en-IN" sz="1400" kern="1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IN" sz="14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skew-symmetric matrix, then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also skew-symmetric matrix for any scalar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 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skew-symmetric matrices of same order, then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also skew-symmetric matrix for scalar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(iii) 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both skew-symmetric matrices of same order, then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skew-symmetric matrix </a:t>
                </a:r>
                <a:r>
                  <a:rPr lang="en-IN" sz="14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(iv) 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symmetric matrices of same order, then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must be skew-symmetric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(v) 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skew-symmetric matrix, then all positive odd integral powers of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skew-symmetric matrix and all positive even integral powers of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symmetric matrix.                        </a:t>
                </a:r>
                <a:endParaRPr lang="en-IN" sz="14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,      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𝑖𝑓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𝑖𝑠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𝑜𝑑𝑑</m:t>
                            </m:r>
                          </m:e>
                          <m:e>
                            <m:sSup>
                              <m:sSupPr>
                                <m:ctrlP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kern="10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,      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𝑖𝑓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𝑖𝑠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𝑒𝑣𝑒𝑛</m:t>
                            </m:r>
                          </m:e>
                        </m:eqArr>
                      </m:e>
                    </m:d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(vi) 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any square matrix,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always skew-symmetric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B3A43D-F855-615C-C862-04006A8D9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33" y="625957"/>
                <a:ext cx="11243734" cy="5156925"/>
              </a:xfrm>
              <a:prstGeom prst="rect">
                <a:avLst/>
              </a:prstGeom>
              <a:blipFill>
                <a:blip r:embed="rId2"/>
                <a:stretch>
                  <a:fillRect l="-163" r="-108" b="-171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4905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063EFF-6E96-7DF3-C2C0-50D05A725EB4}"/>
                  </a:ext>
                </a:extLst>
              </p:cNvPr>
              <p:cNvSpPr txBox="1"/>
              <p:nvPr/>
            </p:nvSpPr>
            <p:spPr>
              <a:xfrm>
                <a:off x="1841500" y="560565"/>
                <a:ext cx="8508999" cy="5159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any square matrix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with real entries,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symmetric matrix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skew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IN" sz="14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                                                        =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(∵ 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                                       =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(∵ 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                                                </m:t>
                          </m:r>
                          <m:r>
                            <a:rPr lang="en-US" sz="1400" b="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(∵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1400" b="0" i="0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Therefore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is a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                                                        =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(∵ 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                                        =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(∵ 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                  </m:t>
                          </m:r>
                          <m:r>
                            <a:rPr lang="en-US" sz="1400" b="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=−(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                 </m:t>
                      </m:r>
                    </m:oMath>
                  </m:oMathPara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1400" b="0" i="0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Therefore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is a skew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063EFF-6E96-7DF3-C2C0-50D05A725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00" y="560565"/>
                <a:ext cx="8508999" cy="5159939"/>
              </a:xfrm>
              <a:prstGeom prst="rect">
                <a:avLst/>
              </a:prstGeom>
              <a:blipFill>
                <a:blip r:embed="rId2"/>
                <a:stretch>
                  <a:fillRect l="-215" b="-2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836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DD8D19-DC4E-634B-3855-AA66C7918BED}"/>
                  </a:ext>
                </a:extLst>
              </p:cNvPr>
              <p:cNvSpPr txBox="1"/>
              <p:nvPr/>
            </p:nvSpPr>
            <p:spPr>
              <a:xfrm>
                <a:off x="1879599" y="521210"/>
                <a:ext cx="8432801" cy="5358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Any square matrix can be expressed as the sum of a symmetric and a skew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Show that every square matrix can be uniquely expressed as the sum of a symmetric and a skew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a square matrix, then we can write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where  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  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 shall show that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symmetric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skew symmetric matrix. We have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14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14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IN" sz="14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IN" sz="14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IN" sz="14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</m:oMath>
                  </m:oMathPara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Therefore     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is a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   </a:t>
                </a:r>
                <a:br>
                  <a:rPr lang="en-IN" sz="1400" i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14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14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IN" sz="14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IN" sz="14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IN" sz="14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</m:oMath>
                  </m:oMathPara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Therefore     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is a skew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symmetric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skew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DD8D19-DC4E-634B-3855-AA66C7918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599" y="521210"/>
                <a:ext cx="8432801" cy="5358133"/>
              </a:xfrm>
              <a:prstGeom prst="rect">
                <a:avLst/>
              </a:prstGeom>
              <a:blipFill>
                <a:blip r:embed="rId2"/>
                <a:stretch>
                  <a:fillRect l="-217" t="-228" b="-2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9847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431DC6-7BCB-DEEF-EA96-D4F0DFC7046D}"/>
                  </a:ext>
                </a:extLst>
              </p:cNvPr>
              <p:cNvSpPr txBox="1"/>
              <p:nvPr/>
            </p:nvSpPr>
            <p:spPr>
              <a:xfrm>
                <a:off x="1303866" y="1676764"/>
                <a:ext cx="10820399" cy="3306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Uniqueness: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another representation of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symmetric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skew symmetric matrix.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From 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we obtain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∴  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unique representation, where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symmetric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skew symmetric matrix.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431DC6-7BCB-DEEF-EA96-D4F0DFC70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866" y="1676764"/>
                <a:ext cx="10820399" cy="3306611"/>
              </a:xfrm>
              <a:prstGeom prst="rect">
                <a:avLst/>
              </a:prstGeom>
              <a:blipFill>
                <a:blip r:embed="rId2"/>
                <a:stretch>
                  <a:fillRect l="-169" b="-11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7809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511006-02B6-BF2E-9908-D6D54C27340C}"/>
                  </a:ext>
                </a:extLst>
              </p:cNvPr>
              <p:cNvSpPr txBox="1"/>
              <p:nvPr/>
            </p:nvSpPr>
            <p:spPr>
              <a:xfrm>
                <a:off x="1930399" y="462098"/>
                <a:ext cx="7323667" cy="593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square matrix, then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IN" sz="1400" b="1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skew symmetric.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(iii)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both symmetric matrices.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Solution. (</a:t>
                </a:r>
                <a:r>
                  <a:rPr lang="en-IN" sz="1400" b="1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We have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 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(∵ 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                                        =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(∵ 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                                                =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(∵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⟹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We have </a:t>
                </a:r>
                <a:br>
                  <a:rPr lang="en-IN" sz="1400" i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IN" sz="14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(∵ 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                                        =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(∵ </m:t>
                      </m:r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IN" sz="1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                   =−(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IN" sz="1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1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                 </m:t>
                      </m:r>
                    </m:oMath>
                  </m:oMathPara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−(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⟹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skew symmetric.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(iii)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We have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𝐴𝐴</m:t>
                                </m:r>
                              </m:e>
                              <m:sup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Again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symmetric.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511006-02B6-BF2E-9908-D6D54C273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399" y="462098"/>
                <a:ext cx="7323667" cy="5933804"/>
              </a:xfrm>
              <a:prstGeom prst="rect">
                <a:avLst/>
              </a:prstGeom>
              <a:blipFill>
                <a:blip r:embed="rId2"/>
                <a:stretch>
                  <a:fillRect l="-250" t="-2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9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554CB1-97A6-1637-BF62-C4213024FD54}"/>
                  </a:ext>
                </a:extLst>
              </p:cNvPr>
              <p:cNvSpPr txBox="1"/>
              <p:nvPr/>
            </p:nvSpPr>
            <p:spPr>
              <a:xfrm>
                <a:off x="1786466" y="1263563"/>
                <a:ext cx="6096000" cy="3975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symmetric matrices of the same order, then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IN" sz="1400" b="1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is symmetric.  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is skew symmetric.  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Solution.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IN" sz="1400" b="1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4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∵ 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(∵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    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(∵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matrix addition is commutative)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is symmetric.  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</a:t>
                </a: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4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∵ 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IN" sz="1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(∵</m:t>
                    </m:r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IN" sz="1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    =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IN" sz="1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d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   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  </a:t>
                </a:r>
                <a14:m>
                  <m:oMath xmlns:m="http://schemas.openxmlformats.org/officeDocument/2006/math"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N" sz="1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</m:t>
                    </m:r>
                  </m:oMath>
                </a14:m>
                <a:r>
                  <a:rPr lang="en-IN" sz="1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is skew symmetric. </a:t>
                </a:r>
                <a:endParaRPr lang="en-IN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554CB1-97A6-1637-BF62-C4213024F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466" y="1263563"/>
                <a:ext cx="6096000" cy="3975640"/>
              </a:xfrm>
              <a:prstGeom prst="rect">
                <a:avLst/>
              </a:prstGeom>
              <a:blipFill>
                <a:blip r:embed="rId2"/>
                <a:stretch>
                  <a:fillRect l="-300" t="-153" b="-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334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0.xml><?xml version="1.0" encoding="utf-8"?>
<a:theme xmlns:a="http://schemas.openxmlformats.org/drawingml/2006/main" name="2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11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1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7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9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119</TotalTime>
  <Words>2427</Words>
  <Application>Microsoft Office PowerPoint</Application>
  <PresentationFormat>Widescreen</PresentationFormat>
  <Paragraphs>193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17</vt:i4>
      </vt:variant>
    </vt:vector>
  </HeadingPairs>
  <TitlesOfParts>
    <vt:vector size="43" baseType="lpstr">
      <vt:lpstr>Algerian</vt:lpstr>
      <vt:lpstr>Arial</vt:lpstr>
      <vt:lpstr>Calibri</vt:lpstr>
      <vt:lpstr>Calibri Light</vt:lpstr>
      <vt:lpstr>Cambria Math</vt:lpstr>
      <vt:lpstr>Century Gothic</vt:lpstr>
      <vt:lpstr>Corbel</vt:lpstr>
      <vt:lpstr>Garamond</vt:lpstr>
      <vt:lpstr>Jokerman</vt:lpstr>
      <vt:lpstr>Sitka Display</vt:lpstr>
      <vt:lpstr>Times New Roman</vt:lpstr>
      <vt:lpstr>Trebuchet MS</vt:lpstr>
      <vt:lpstr>Tw Cen MT</vt:lpstr>
      <vt:lpstr>Wingdings 3</vt:lpstr>
      <vt:lpstr>1_Facet</vt:lpstr>
      <vt:lpstr>Basis</vt:lpstr>
      <vt:lpstr>Retrospect</vt:lpstr>
      <vt:lpstr>1_Retrospect</vt:lpstr>
      <vt:lpstr>Organic</vt:lpstr>
      <vt:lpstr>1_Parallax</vt:lpstr>
      <vt:lpstr>1_Organic</vt:lpstr>
      <vt:lpstr>Circuit</vt:lpstr>
      <vt:lpstr>Parallax</vt:lpstr>
      <vt:lpstr>2_Retrospect</vt:lpstr>
      <vt:lpstr>1_Circuit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Md Helal Ahmed</dc:creator>
  <cp:lastModifiedBy>Md Helal Ahmed</cp:lastModifiedBy>
  <cp:revision>9</cp:revision>
  <dcterms:created xsi:type="dcterms:W3CDTF">2024-12-29T15:04:54Z</dcterms:created>
  <dcterms:modified xsi:type="dcterms:W3CDTF">2024-12-31T05:02:47Z</dcterms:modified>
</cp:coreProperties>
</file>