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C177-F585-483A-8611-59C414668428}" type="datetimeFigureOut">
              <a:rPr lang="en-US" smtClean="0"/>
              <a:pPr/>
              <a:t>8/20/2016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B382-1E8F-4A3B-B474-28E6A4A021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C177-F585-483A-8611-59C414668428}" type="datetimeFigureOut">
              <a:rPr lang="en-US" smtClean="0"/>
              <a:pPr/>
              <a:t>8/20/2016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B382-1E8F-4A3B-B474-28E6A4A021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C177-F585-483A-8611-59C414668428}" type="datetimeFigureOut">
              <a:rPr lang="en-US" smtClean="0"/>
              <a:pPr/>
              <a:t>8/20/2016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B382-1E8F-4A3B-B474-28E6A4A021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C177-F585-483A-8611-59C414668428}" type="datetimeFigureOut">
              <a:rPr lang="en-US" smtClean="0"/>
              <a:pPr/>
              <a:t>8/20/2016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B382-1E8F-4A3B-B474-28E6A4A021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C177-F585-483A-8611-59C414668428}" type="datetimeFigureOut">
              <a:rPr lang="en-US" smtClean="0"/>
              <a:pPr/>
              <a:t>8/20/2016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B382-1E8F-4A3B-B474-28E6A4A021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C177-F585-483A-8611-59C414668428}" type="datetimeFigureOut">
              <a:rPr lang="en-US" smtClean="0"/>
              <a:pPr/>
              <a:t>8/20/2016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B382-1E8F-4A3B-B474-28E6A4A021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C177-F585-483A-8611-59C414668428}" type="datetimeFigureOut">
              <a:rPr lang="en-US" smtClean="0"/>
              <a:pPr/>
              <a:t>8/20/2016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B382-1E8F-4A3B-B474-28E6A4A021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C177-F585-483A-8611-59C414668428}" type="datetimeFigureOut">
              <a:rPr lang="en-US" smtClean="0"/>
              <a:pPr/>
              <a:t>8/20/2016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B382-1E8F-4A3B-B474-28E6A4A021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C177-F585-483A-8611-59C414668428}" type="datetimeFigureOut">
              <a:rPr lang="en-US" smtClean="0"/>
              <a:pPr/>
              <a:t>8/20/2016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B382-1E8F-4A3B-B474-28E6A4A021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C177-F585-483A-8611-59C414668428}" type="datetimeFigureOut">
              <a:rPr lang="en-US" smtClean="0"/>
              <a:pPr/>
              <a:t>8/20/2016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B382-1E8F-4A3B-B474-28E6A4A021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7C177-F585-483A-8611-59C414668428}" type="datetimeFigureOut">
              <a:rPr lang="en-US" smtClean="0"/>
              <a:pPr/>
              <a:t>8/20/2016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FB382-1E8F-4A3B-B474-28E6A4A0210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7C177-F585-483A-8611-59C414668428}" type="datetimeFigureOut">
              <a:rPr lang="en-US" smtClean="0"/>
              <a:pPr/>
              <a:t>8/20/2016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FB382-1E8F-4A3B-B474-28E6A4A0210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8.png"/><Relationship Id="rId5" Type="http://schemas.openxmlformats.org/officeDocument/2006/relationships/image" Target="../media/image5.png"/><Relationship Id="rId10" Type="http://schemas.openxmlformats.org/officeDocument/2006/relationships/image" Target="../media/image17.png"/><Relationship Id="rId4" Type="http://schemas.openxmlformats.org/officeDocument/2006/relationships/image" Target="../media/image4.png"/><Relationship Id="rId9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23.png"/><Relationship Id="rId5" Type="http://schemas.openxmlformats.org/officeDocument/2006/relationships/image" Target="../media/image5.png"/><Relationship Id="rId10" Type="http://schemas.openxmlformats.org/officeDocument/2006/relationships/image" Target="../media/image22.png"/><Relationship Id="rId4" Type="http://schemas.openxmlformats.org/officeDocument/2006/relationships/image" Target="../media/image4.png"/><Relationship Id="rId9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49.png"/><Relationship Id="rId3" Type="http://schemas.openxmlformats.org/officeDocument/2006/relationships/image" Target="../media/image41.png"/><Relationship Id="rId7" Type="http://schemas.openxmlformats.org/officeDocument/2006/relationships/image" Target="../media/image25.png"/><Relationship Id="rId12" Type="http://schemas.openxmlformats.org/officeDocument/2006/relationships/image" Target="../media/image4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11" Type="http://schemas.openxmlformats.org/officeDocument/2006/relationships/image" Target="../media/image47.png"/><Relationship Id="rId5" Type="http://schemas.openxmlformats.org/officeDocument/2006/relationships/image" Target="../media/image43.png"/><Relationship Id="rId10" Type="http://schemas.openxmlformats.org/officeDocument/2006/relationships/image" Target="../media/image46.png"/><Relationship Id="rId4" Type="http://schemas.openxmlformats.org/officeDocument/2006/relationships/image" Target="../media/image42.png"/><Relationship Id="rId9" Type="http://schemas.openxmlformats.org/officeDocument/2006/relationships/image" Target="../media/image4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142852"/>
            <a:ext cx="864399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Limit of a function</a:t>
            </a:r>
            <a:endParaRPr kumimoji="0" lang="en-US" sz="28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Definition 1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: The function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785794"/>
            <a:ext cx="171450" cy="409575"/>
          </a:xfrm>
          <a:prstGeom prst="rect">
            <a:avLst/>
          </a:prstGeom>
          <a:noFill/>
        </p:spPr>
      </p:pic>
      <p:sp>
        <p:nvSpPr>
          <p:cNvPr id="18" name="Rectangle 17"/>
          <p:cNvSpPr/>
          <p:nvPr/>
        </p:nvSpPr>
        <p:spPr>
          <a:xfrm>
            <a:off x="5072066" y="785794"/>
            <a:ext cx="37862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/>
              <a:t>is said to tend to limit</a:t>
            </a:r>
            <a:endParaRPr lang="en-IN" sz="2400" dirty="0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72462" y="785794"/>
            <a:ext cx="133350" cy="476250"/>
          </a:xfrm>
          <a:prstGeom prst="rect">
            <a:avLst/>
          </a:prstGeom>
          <a:noFill/>
        </p:spPr>
      </p:pic>
      <p:sp>
        <p:nvSpPr>
          <p:cNvPr id="21" name="Rectangle 20"/>
          <p:cNvSpPr/>
          <p:nvPr/>
        </p:nvSpPr>
        <p:spPr>
          <a:xfrm>
            <a:off x="285720" y="1285860"/>
            <a:ext cx="27146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/>
              <a:t>(finite quantity) as </a:t>
            </a:r>
            <a:endParaRPr lang="en-IN" sz="2400" dirty="0"/>
          </a:p>
        </p:txBody>
      </p:sp>
      <p:sp>
        <p:nvSpPr>
          <p:cNvPr id="22" name="Rectangle 21"/>
          <p:cNvSpPr/>
          <p:nvPr/>
        </p:nvSpPr>
        <p:spPr>
          <a:xfrm>
            <a:off x="2786050" y="1285860"/>
            <a:ext cx="3257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/>
              <a:t>x</a:t>
            </a:r>
            <a:endParaRPr lang="en-IN" sz="2400" dirty="0"/>
          </a:p>
        </p:txBody>
      </p:sp>
      <p:sp>
        <p:nvSpPr>
          <p:cNvPr id="23" name="Rectangle 22"/>
          <p:cNvSpPr/>
          <p:nvPr/>
        </p:nvSpPr>
        <p:spPr>
          <a:xfrm>
            <a:off x="3143240" y="1285860"/>
            <a:ext cx="33865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/>
              <a:t>tends to (or approaches) </a:t>
            </a:r>
            <a:endParaRPr lang="en-IN" sz="2400" dirty="0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1357298"/>
            <a:ext cx="180975" cy="476250"/>
          </a:xfrm>
          <a:prstGeom prst="rect">
            <a:avLst/>
          </a:prstGeom>
          <a:noFill/>
        </p:spPr>
      </p:pic>
      <p:sp>
        <p:nvSpPr>
          <p:cNvPr id="26" name="Rectangle 25"/>
          <p:cNvSpPr/>
          <p:nvPr/>
        </p:nvSpPr>
        <p:spPr>
          <a:xfrm>
            <a:off x="6858016" y="1357298"/>
            <a:ext cx="15329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/>
              <a:t>if for each </a:t>
            </a:r>
            <a:endParaRPr lang="en-IN" sz="2400" dirty="0"/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1857364"/>
            <a:ext cx="781050" cy="476250"/>
          </a:xfrm>
          <a:prstGeom prst="rect">
            <a:avLst/>
          </a:prstGeom>
          <a:noFill/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1857364"/>
            <a:ext cx="209550" cy="476250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1071538" y="1762772"/>
            <a:ext cx="3571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28586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1571636" y="1785926"/>
            <a:ext cx="5000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1857364"/>
            <a:ext cx="866775" cy="476250"/>
          </a:xfrm>
          <a:prstGeom prst="rect">
            <a:avLst/>
          </a:prstGeom>
          <a:noFill/>
        </p:spPr>
      </p:pic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2714612" y="1785926"/>
            <a:ext cx="17859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such that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57" name="Picture 3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2500306"/>
            <a:ext cx="4343400" cy="409575"/>
          </a:xfrm>
          <a:prstGeom prst="rect">
            <a:avLst/>
          </a:prstGeom>
          <a:noFill/>
        </p:spPr>
      </p:pic>
      <p:sp>
        <p:nvSpPr>
          <p:cNvPr id="43" name="Rectangle 42"/>
          <p:cNvSpPr/>
          <p:nvPr/>
        </p:nvSpPr>
        <p:spPr>
          <a:xfrm>
            <a:off x="928662" y="3244334"/>
            <a:ext cx="42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/>
              <a:t>Or</a:t>
            </a: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59" name="Picture 3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214686"/>
            <a:ext cx="1762125" cy="409575"/>
          </a:xfrm>
          <a:prstGeom prst="rect">
            <a:avLst/>
          </a:prstGeom>
          <a:noFill/>
        </p:spPr>
      </p:pic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3214678" y="3181649"/>
            <a:ext cx="269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,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571868" y="3143248"/>
            <a:ext cx="8996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/>
              <a:t>when</a:t>
            </a: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62" name="Picture 3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3214686"/>
            <a:ext cx="2038350" cy="409575"/>
          </a:xfrm>
          <a:prstGeom prst="rect">
            <a:avLst/>
          </a:prstGeom>
          <a:noFill/>
        </p:spPr>
      </p:pic>
      <p:sp>
        <p:nvSpPr>
          <p:cNvPr id="50" name="Rectangle 49"/>
          <p:cNvSpPr/>
          <p:nvPr/>
        </p:nvSpPr>
        <p:spPr>
          <a:xfrm>
            <a:off x="642910" y="4059800"/>
            <a:ext cx="4587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/>
              <a:t>or</a:t>
            </a:r>
          </a:p>
        </p:txBody>
      </p:sp>
      <p:pic>
        <p:nvPicPr>
          <p:cNvPr id="1065" name="Picture 41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071942"/>
            <a:ext cx="2333625" cy="409575"/>
          </a:xfrm>
          <a:prstGeom prst="rect">
            <a:avLst/>
          </a:prstGeom>
          <a:noFill/>
        </p:spPr>
      </p:pic>
      <p:pic>
        <p:nvPicPr>
          <p:cNvPr id="1064" name="Picture 40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4090995"/>
            <a:ext cx="2562225" cy="409575"/>
          </a:xfrm>
          <a:prstGeom prst="rect">
            <a:avLst/>
          </a:prstGeom>
          <a:noFill/>
        </p:spPr>
      </p:pic>
      <p:sp>
        <p:nvSpPr>
          <p:cNvPr id="1066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3529590" y="4071942"/>
            <a:ext cx="3994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1142976" y="4643446"/>
            <a:ext cx="30003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except possibility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69" name="Picture 4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4714884"/>
            <a:ext cx="180975" cy="476250"/>
          </a:xfrm>
          <a:prstGeom prst="rect">
            <a:avLst/>
          </a:prstGeom>
          <a:noFill/>
        </p:spPr>
      </p:pic>
      <p:sp>
        <p:nvSpPr>
          <p:cNvPr id="1071" name="Rectangle 47"/>
          <p:cNvSpPr>
            <a:spLocks noChangeArrowheads="1"/>
          </p:cNvSpPr>
          <p:nvPr/>
        </p:nvSpPr>
        <p:spPr bwMode="auto">
          <a:xfrm>
            <a:off x="4071966" y="4643446"/>
            <a:ext cx="3571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2" name="Rectangle 48"/>
          <p:cNvSpPr>
            <a:spLocks noChangeArrowheads="1"/>
          </p:cNvSpPr>
          <p:nvPr/>
        </p:nvSpPr>
        <p:spPr bwMode="auto">
          <a:xfrm>
            <a:off x="428596" y="5357826"/>
            <a:ext cx="40719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 symbols, we then write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73" name="Picture 49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5286388"/>
            <a:ext cx="2409825" cy="781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428604"/>
            <a:ext cx="200025" cy="476250"/>
          </a:xfrm>
          <a:prstGeom prst="rect">
            <a:avLst/>
          </a:prstGeom>
          <a:noFill/>
        </p:spPr>
      </p:pic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715404" y="428604"/>
            <a:ext cx="133350" cy="476250"/>
          </a:xfrm>
          <a:prstGeom prst="rect">
            <a:avLst/>
          </a:prstGeom>
          <a:noFill/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14282" y="357166"/>
            <a:ext cx="45720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Definition 2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: The function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786314" y="357166"/>
            <a:ext cx="40004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is said to tend to limit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71406" y="1000108"/>
            <a:ext cx="48577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(finite quantity)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as x tends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44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1643050"/>
            <a:ext cx="781050" cy="476250"/>
          </a:xfrm>
          <a:prstGeom prst="rect">
            <a:avLst/>
          </a:prstGeom>
          <a:noFill/>
        </p:spPr>
      </p:pic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1643050"/>
            <a:ext cx="209550" cy="476250"/>
          </a:xfrm>
          <a:prstGeom prst="rect">
            <a:avLst/>
          </a:prstGeom>
          <a:noFill/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1643050"/>
            <a:ext cx="866775" cy="476250"/>
          </a:xfrm>
          <a:prstGeom prst="rect">
            <a:avLst/>
          </a:prstGeom>
          <a:noFill/>
        </p:spPr>
      </p:pic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4643438" y="976954"/>
            <a:ext cx="37147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to (or approaches) c 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4643438" y="1548458"/>
            <a:ext cx="428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143536" y="1571612"/>
            <a:ext cx="6429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a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6429420" y="1548458"/>
            <a:ext cx="18573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such that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5720" y="1571612"/>
            <a:ext cx="36523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b="1" dirty="0"/>
              <a:t>from the left if for each</a:t>
            </a:r>
            <a:endParaRPr lang="en-IN" sz="2800" dirty="0"/>
          </a:p>
        </p:txBody>
      </p:sp>
      <p:pic>
        <p:nvPicPr>
          <p:cNvPr id="14350" name="Picture 1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2571744"/>
            <a:ext cx="2066925" cy="476250"/>
          </a:xfrm>
          <a:prstGeom prst="rect">
            <a:avLst/>
          </a:prstGeom>
          <a:noFill/>
        </p:spPr>
      </p:pic>
      <p:pic>
        <p:nvPicPr>
          <p:cNvPr id="14349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2571744"/>
            <a:ext cx="2114550" cy="476250"/>
          </a:xfrm>
          <a:prstGeom prst="rect">
            <a:avLst/>
          </a:prstGeom>
          <a:noFill/>
        </p:spPr>
      </p:pic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2928926" y="2500306"/>
            <a:ext cx="15001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, when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0" y="1866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56" name="Picture 20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3357562"/>
            <a:ext cx="3048000" cy="781050"/>
          </a:xfrm>
          <a:prstGeom prst="rect">
            <a:avLst/>
          </a:prstGeom>
          <a:noFill/>
        </p:spPr>
      </p:pic>
      <p:pic>
        <p:nvPicPr>
          <p:cNvPr id="14355" name="Picture 19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4572008"/>
            <a:ext cx="1905000" cy="476250"/>
          </a:xfrm>
          <a:prstGeom prst="rect">
            <a:avLst/>
          </a:prstGeom>
          <a:noFill/>
        </p:spPr>
      </p:pic>
      <p:pic>
        <p:nvPicPr>
          <p:cNvPr id="14354" name="Picture 18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4572008"/>
            <a:ext cx="1619250" cy="476250"/>
          </a:xfrm>
          <a:prstGeom prst="rect">
            <a:avLst/>
          </a:prstGeom>
          <a:noFill/>
        </p:spPr>
      </p:pic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500034" y="3429001"/>
            <a:ext cx="46434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 symbols, we then write 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1214414" y="4500570"/>
            <a:ext cx="7857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or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4214810" y="4500570"/>
            <a:ext cx="9286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or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0" y="3105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238106"/>
            <a:ext cx="276225" cy="476250"/>
          </a:xfrm>
          <a:prstGeom prst="rect">
            <a:avLst/>
          </a:prstGeom>
          <a:noFill/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285728"/>
            <a:ext cx="133350" cy="476250"/>
          </a:xfrm>
          <a:prstGeom prst="rect">
            <a:avLst/>
          </a:prstGeom>
          <a:noFill/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3628" y="1285860"/>
            <a:ext cx="781050" cy="476250"/>
          </a:xfrm>
          <a:prstGeom prst="rect">
            <a:avLst/>
          </a:prstGeom>
          <a:noFill/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1285860"/>
            <a:ext cx="209550" cy="476250"/>
          </a:xfrm>
          <a:prstGeom prst="rect">
            <a:avLst/>
          </a:prstGeom>
          <a:noFill/>
        </p:spPr>
      </p:pic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1285860"/>
            <a:ext cx="866775" cy="476250"/>
          </a:xfrm>
          <a:prstGeom prst="rect">
            <a:avLst/>
          </a:prstGeom>
          <a:noFill/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14282" y="214290"/>
            <a:ext cx="40004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Definition 3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The function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4357718" y="214290"/>
            <a:ext cx="35004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is said to tend to limit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785794"/>
            <a:ext cx="885828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(finite quantity)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as x tends to (or approaches) c from the right if for each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3143272" y="1214422"/>
            <a:ext cx="428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3643306" y="1214422"/>
            <a:ext cx="571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4929190" y="1214422"/>
            <a:ext cx="1643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such that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73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143116"/>
            <a:ext cx="2066925" cy="476250"/>
          </a:xfrm>
          <a:prstGeom prst="rect">
            <a:avLst/>
          </a:prstGeom>
          <a:noFill/>
        </p:spPr>
      </p:pic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18" y="2143116"/>
            <a:ext cx="2114550" cy="476250"/>
          </a:xfrm>
          <a:prstGeom prst="rect">
            <a:avLst/>
          </a:prstGeom>
          <a:noFill/>
        </p:spPr>
      </p:pic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3714744" y="2071678"/>
            <a:ext cx="13572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, when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571472" y="2643182"/>
            <a:ext cx="42148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 symbols, we then write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79" name="Picture 1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3214686"/>
            <a:ext cx="3048000" cy="790575"/>
          </a:xfrm>
          <a:prstGeom prst="rect">
            <a:avLst/>
          </a:prstGeom>
          <a:noFill/>
        </p:spPr>
      </p:pic>
      <p:pic>
        <p:nvPicPr>
          <p:cNvPr id="15378" name="Picture 1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238634"/>
            <a:ext cx="1905000" cy="476250"/>
          </a:xfrm>
          <a:prstGeom prst="rect">
            <a:avLst/>
          </a:prstGeom>
          <a:noFill/>
        </p:spPr>
      </p:pic>
      <p:pic>
        <p:nvPicPr>
          <p:cNvPr id="15377" name="Picture 17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4167196"/>
            <a:ext cx="1619250" cy="476250"/>
          </a:xfrm>
          <a:prstGeom prst="rect">
            <a:avLst/>
          </a:prstGeom>
          <a:noFill/>
        </p:spPr>
      </p:pic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3428992" y="3689339"/>
            <a:ext cx="71438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642942" y="3760777"/>
            <a:ext cx="64291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or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0" y="3114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857232"/>
            <a:ext cx="200025" cy="476250"/>
          </a:xfrm>
          <a:prstGeom prst="rect">
            <a:avLst/>
          </a:prstGeom>
          <a:noFill/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857232"/>
            <a:ext cx="238125" cy="476250"/>
          </a:xfrm>
          <a:prstGeom prst="rect">
            <a:avLst/>
          </a:prstGeom>
          <a:noFill/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9558" y="1504942"/>
            <a:ext cx="1733550" cy="781050"/>
          </a:xfrm>
          <a:prstGeom prst="rect">
            <a:avLst/>
          </a:prstGeom>
          <a:noFill/>
        </p:spPr>
      </p:pic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1500174"/>
            <a:ext cx="1781175" cy="781050"/>
          </a:xfrm>
          <a:prstGeom prst="rect">
            <a:avLst/>
          </a:prstGeom>
          <a:noFill/>
        </p:spPr>
      </p:pic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428596" y="403191"/>
            <a:ext cx="828680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Standard results on limits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Let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1428728" y="857232"/>
            <a:ext cx="9286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and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2714644" y="857232"/>
            <a:ext cx="50720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be two functions such that both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2071670" y="1571612"/>
            <a:ext cx="8572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and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4500562" y="1571612"/>
            <a:ext cx="19287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exist. Then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500066" y="2428868"/>
            <a:ext cx="6429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357430"/>
            <a:ext cx="5929354" cy="714380"/>
          </a:xfrm>
          <a:prstGeom prst="rect">
            <a:avLst/>
          </a:prstGeom>
          <a:noFill/>
        </p:spPr>
      </p:pic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1019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400" name="Picture 1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3214686"/>
            <a:ext cx="6000792" cy="714380"/>
          </a:xfrm>
          <a:prstGeom prst="rect">
            <a:avLst/>
          </a:prstGeom>
          <a:noFill/>
        </p:spPr>
      </p:pic>
      <p:pic>
        <p:nvPicPr>
          <p:cNvPr id="16399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4000504"/>
            <a:ext cx="5786478" cy="714380"/>
          </a:xfrm>
          <a:prstGeom prst="rect">
            <a:avLst/>
          </a:prstGeom>
          <a:noFill/>
        </p:spPr>
      </p:pic>
      <p:pic>
        <p:nvPicPr>
          <p:cNvPr id="16398" name="Picture 14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714884"/>
            <a:ext cx="3448050" cy="1143000"/>
          </a:xfrm>
          <a:prstGeom prst="rect">
            <a:avLst/>
          </a:prstGeom>
          <a:noFill/>
        </p:spPr>
      </p:pic>
      <p:pic>
        <p:nvPicPr>
          <p:cNvPr id="16397" name="Picture 13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5143512"/>
            <a:ext cx="1419225" cy="476250"/>
          </a:xfrm>
          <a:prstGeom prst="rect">
            <a:avLst/>
          </a:prstGeom>
          <a:noFill/>
        </p:spPr>
      </p:pic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428596" y="3286124"/>
            <a:ext cx="571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428596" y="4071942"/>
            <a:ext cx="571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428596" y="4857760"/>
            <a:ext cx="571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4)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4572000" y="5072074"/>
            <a:ext cx="20717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, whenever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0" y="4629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500034" y="6000768"/>
            <a:ext cx="5714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5)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406" name="Picture 22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5857892"/>
            <a:ext cx="4933950" cy="781050"/>
          </a:xfrm>
          <a:prstGeom prst="rect">
            <a:avLst/>
          </a:prstGeom>
          <a:noFill/>
        </p:spPr>
      </p:pic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0" y="1238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85752" y="142852"/>
            <a:ext cx="571500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Examples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 Evaluate the following limits: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857232"/>
            <a:ext cx="1895475" cy="666750"/>
          </a:xfrm>
          <a:prstGeom prst="rect">
            <a:avLst/>
          </a:prstGeom>
          <a:noFill/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714356"/>
            <a:ext cx="1524000" cy="666750"/>
          </a:xfrm>
          <a:prstGeom prst="rect">
            <a:avLst/>
          </a:prstGeom>
          <a:noFill/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1928802"/>
            <a:ext cx="2247900" cy="685800"/>
          </a:xfrm>
          <a:prstGeom prst="rect">
            <a:avLst/>
          </a:prstGeom>
          <a:noFill/>
        </p:spPr>
      </p:pic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1785926"/>
            <a:ext cx="1981200" cy="685800"/>
          </a:xfrm>
          <a:prstGeom prst="rect">
            <a:avLst/>
          </a:prstGeom>
          <a:noFill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57190" y="900098"/>
            <a:ext cx="928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4357686" y="500042"/>
            <a:ext cx="64294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2.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142876" y="2071678"/>
            <a:ext cx="78578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3.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3643306" y="1928802"/>
            <a:ext cx="121441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4.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453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21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071810"/>
            <a:ext cx="2133600" cy="676275"/>
          </a:xfrm>
          <a:prstGeom prst="rect">
            <a:avLst/>
          </a:prstGeom>
          <a:noFill/>
        </p:spPr>
      </p:pic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3000372"/>
            <a:ext cx="2057400" cy="676275"/>
          </a:xfrm>
          <a:prstGeom prst="rect">
            <a:avLst/>
          </a:prstGeom>
          <a:noFill/>
        </p:spPr>
      </p:pic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500570"/>
            <a:ext cx="1876425" cy="685800"/>
          </a:xfrm>
          <a:prstGeom prst="rect">
            <a:avLst/>
          </a:prstGeom>
          <a:noFill/>
        </p:spPr>
      </p:pic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214314" y="3186114"/>
            <a:ext cx="78578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4000496" y="3186114"/>
            <a:ext cx="1071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6.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214314" y="4614874"/>
            <a:ext cx="71434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7.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0" y="3409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4429156" y="4572008"/>
            <a:ext cx="50003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8.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26" name="Picture 1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4357694"/>
            <a:ext cx="1876425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85728"/>
            <a:ext cx="171450" cy="409575"/>
          </a:xfrm>
          <a:prstGeom prst="rect">
            <a:avLst/>
          </a:prstGeom>
          <a:noFill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233343"/>
            <a:ext cx="209550" cy="409575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857232"/>
            <a:ext cx="1628775" cy="409575"/>
          </a:xfrm>
          <a:prstGeom prst="rect">
            <a:avLst/>
          </a:prstGeom>
          <a:noFill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785794"/>
            <a:ext cx="171450" cy="409575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1376351"/>
            <a:ext cx="152400" cy="409575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1285860"/>
            <a:ext cx="1733550" cy="78105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1285860"/>
            <a:ext cx="1781175" cy="78105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2214554"/>
            <a:ext cx="2105025" cy="781050"/>
          </a:xfrm>
          <a:prstGeom prst="rect">
            <a:avLst/>
          </a:prstGeom>
          <a:noFill/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2214554"/>
            <a:ext cx="1781175" cy="781050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142844" y="285728"/>
            <a:ext cx="100013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Let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1214446" y="257156"/>
            <a:ext cx="78578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and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14578" y="214290"/>
            <a:ext cx="69294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be two real valued functions with the same domain </a:t>
            </a: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3000396" y="785794"/>
            <a:ext cx="1071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for all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4143404" y="785794"/>
            <a:ext cx="500062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in the domain of definition. For some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428596" y="1357298"/>
            <a:ext cx="135729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if both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3643338" y="1285860"/>
            <a:ext cx="10715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and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6643702" y="1285860"/>
            <a:ext cx="20716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exist, then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8048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4929190" y="2285992"/>
            <a:ext cx="50003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1406" y="785794"/>
            <a:ext cx="14337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such that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66" name="Picture 4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3214686"/>
            <a:ext cx="171450" cy="409575"/>
          </a:xfrm>
          <a:prstGeom prst="rect">
            <a:avLst/>
          </a:prstGeom>
          <a:noFill/>
        </p:spPr>
      </p:pic>
      <p:pic>
        <p:nvPicPr>
          <p:cNvPr id="1065" name="Picture 4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3233739"/>
            <a:ext cx="209550" cy="409575"/>
          </a:xfrm>
          <a:prstGeom prst="rect">
            <a:avLst/>
          </a:prstGeom>
          <a:noFill/>
        </p:spPr>
      </p:pic>
      <p:pic>
        <p:nvPicPr>
          <p:cNvPr id="1064" name="Picture 40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95946" y="3233739"/>
            <a:ext cx="190500" cy="409575"/>
          </a:xfrm>
          <a:prstGeom prst="rect">
            <a:avLst/>
          </a:prstGeom>
          <a:noFill/>
        </p:spPr>
      </p:pic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285720" y="314324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2. Sandwich Theorem):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Let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4357686" y="3110211"/>
            <a:ext cx="10001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,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auto">
          <a:xfrm>
            <a:off x="4786314" y="3186114"/>
            <a:ext cx="1000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and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0" name="Rectangle 46"/>
          <p:cNvSpPr>
            <a:spLocks noChangeArrowheads="1"/>
          </p:cNvSpPr>
          <p:nvPr/>
        </p:nvSpPr>
        <p:spPr bwMode="auto">
          <a:xfrm>
            <a:off x="5786446" y="3186114"/>
            <a:ext cx="242889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be real functions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28596" y="3571876"/>
            <a:ext cx="16432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such that </a:t>
            </a:r>
            <a:endParaRPr lang="en-IN" sz="2800" dirty="0"/>
          </a:p>
        </p:txBody>
      </p:sp>
      <p:pic>
        <p:nvPicPr>
          <p:cNvPr id="1073" name="Picture 4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14996" y="3590929"/>
            <a:ext cx="171450" cy="409575"/>
          </a:xfrm>
          <a:prstGeom prst="rect">
            <a:avLst/>
          </a:prstGeom>
          <a:noFill/>
        </p:spPr>
      </p:pic>
      <p:pic>
        <p:nvPicPr>
          <p:cNvPr id="1072" name="Picture 4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86380" y="4071942"/>
            <a:ext cx="152400" cy="409575"/>
          </a:xfrm>
          <a:prstGeom prst="rect">
            <a:avLst/>
          </a:prstGeom>
          <a:noFill/>
        </p:spPr>
      </p:pic>
      <p:sp>
        <p:nvSpPr>
          <p:cNvPr id="1074" name="Rectangle 50"/>
          <p:cNvSpPr>
            <a:spLocks noChangeArrowheads="1"/>
          </p:cNvSpPr>
          <p:nvPr/>
        </p:nvSpPr>
        <p:spPr bwMode="auto">
          <a:xfrm>
            <a:off x="4714876" y="3571876"/>
            <a:ext cx="92869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for all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5786446" y="3538839"/>
            <a:ext cx="25026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in the domain of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6" name="Rectangle 52"/>
          <p:cNvSpPr>
            <a:spLocks noChangeArrowheads="1"/>
          </p:cNvSpPr>
          <p:nvPr/>
        </p:nvSpPr>
        <p:spPr bwMode="auto">
          <a:xfrm>
            <a:off x="5429288" y="3971932"/>
            <a:ext cx="28572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,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8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1077" name="Picture 53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3643314"/>
            <a:ext cx="2647950" cy="409575"/>
          </a:xfrm>
          <a:prstGeom prst="rect">
            <a:avLst/>
          </a:prstGeom>
          <a:noFill/>
        </p:spPr>
      </p:pic>
      <p:sp>
        <p:nvSpPr>
          <p:cNvPr id="58" name="Rectangle 57"/>
          <p:cNvSpPr/>
          <p:nvPr/>
        </p:nvSpPr>
        <p:spPr>
          <a:xfrm>
            <a:off x="249440" y="4000504"/>
            <a:ext cx="51798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definition. For some real number </a:t>
            </a:r>
            <a:endParaRPr lang="en-IN" sz="2800" dirty="0"/>
          </a:p>
        </p:txBody>
      </p:sp>
      <p:pic>
        <p:nvPicPr>
          <p:cNvPr id="1081" name="Picture 5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508" y="4643446"/>
            <a:ext cx="1733550" cy="781050"/>
          </a:xfrm>
          <a:prstGeom prst="rect">
            <a:avLst/>
          </a:prstGeom>
          <a:noFill/>
        </p:spPr>
      </p:pic>
      <p:pic>
        <p:nvPicPr>
          <p:cNvPr id="1080" name="Picture 56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572008"/>
            <a:ext cx="1838325" cy="781050"/>
          </a:xfrm>
          <a:prstGeom prst="rect">
            <a:avLst/>
          </a:prstGeom>
          <a:noFill/>
        </p:spPr>
      </p:pic>
      <p:pic>
        <p:nvPicPr>
          <p:cNvPr id="1079" name="Picture 55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5715016"/>
            <a:ext cx="2371725" cy="781050"/>
          </a:xfrm>
          <a:prstGeom prst="rect">
            <a:avLst/>
          </a:prstGeom>
          <a:noFill/>
        </p:spPr>
      </p:pic>
      <p:sp>
        <p:nvSpPr>
          <p:cNvPr id="1082" name="Rectangle 58"/>
          <p:cNvSpPr>
            <a:spLocks noChangeArrowheads="1"/>
          </p:cNvSpPr>
          <p:nvPr/>
        </p:nvSpPr>
        <p:spPr bwMode="auto">
          <a:xfrm>
            <a:off x="1500166" y="4857760"/>
            <a:ext cx="42859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if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3" name="Rectangle 59"/>
          <p:cNvSpPr>
            <a:spLocks noChangeArrowheads="1"/>
          </p:cNvSpPr>
          <p:nvPr/>
        </p:nvSpPr>
        <p:spPr bwMode="auto">
          <a:xfrm>
            <a:off x="4000496" y="4714884"/>
            <a:ext cx="5000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4" name="Rectangle 60"/>
          <p:cNvSpPr>
            <a:spLocks noChangeArrowheads="1"/>
          </p:cNvSpPr>
          <p:nvPr/>
        </p:nvSpPr>
        <p:spPr bwMode="auto">
          <a:xfrm>
            <a:off x="1643042" y="5786454"/>
            <a:ext cx="10001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then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85" name="Rectangle 61"/>
          <p:cNvSpPr>
            <a:spLocks noChangeArrowheads="1"/>
          </p:cNvSpPr>
          <p:nvPr/>
        </p:nvSpPr>
        <p:spPr bwMode="auto">
          <a:xfrm>
            <a:off x="5000628" y="5786454"/>
            <a:ext cx="3571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291</Words>
  <Application>Microsoft Office PowerPoint</Application>
  <PresentationFormat>On-screen Show (4:3)</PresentationFormat>
  <Paragraphs>90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Asus</cp:lastModifiedBy>
  <cp:revision>15</cp:revision>
  <dcterms:created xsi:type="dcterms:W3CDTF">2016-08-19T13:31:30Z</dcterms:created>
  <dcterms:modified xsi:type="dcterms:W3CDTF">2016-08-20T02:05:23Z</dcterms:modified>
</cp:coreProperties>
</file>