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3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3DF21-8F1A-4457-A155-13D9A8CDE239}" type="datetimeFigureOut">
              <a:rPr lang="en-US" smtClean="0"/>
              <a:pPr/>
              <a:t>5/4/2019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1AE16-B1CF-4D2A-8F97-FC1A670ACED1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3DF21-8F1A-4457-A155-13D9A8CDE239}" type="datetimeFigureOut">
              <a:rPr lang="en-US" smtClean="0"/>
              <a:pPr/>
              <a:t>5/4/2019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1AE16-B1CF-4D2A-8F97-FC1A670ACED1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3DF21-8F1A-4457-A155-13D9A8CDE239}" type="datetimeFigureOut">
              <a:rPr lang="en-US" smtClean="0"/>
              <a:pPr/>
              <a:t>5/4/2019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1AE16-B1CF-4D2A-8F97-FC1A670ACED1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3DF21-8F1A-4457-A155-13D9A8CDE239}" type="datetimeFigureOut">
              <a:rPr lang="en-US" smtClean="0"/>
              <a:pPr/>
              <a:t>5/4/2019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1AE16-B1CF-4D2A-8F97-FC1A670ACED1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3DF21-8F1A-4457-A155-13D9A8CDE239}" type="datetimeFigureOut">
              <a:rPr lang="en-US" smtClean="0"/>
              <a:pPr/>
              <a:t>5/4/2019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1AE16-B1CF-4D2A-8F97-FC1A670ACED1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3DF21-8F1A-4457-A155-13D9A8CDE239}" type="datetimeFigureOut">
              <a:rPr lang="en-US" smtClean="0"/>
              <a:pPr/>
              <a:t>5/4/2019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1AE16-B1CF-4D2A-8F97-FC1A670ACED1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3DF21-8F1A-4457-A155-13D9A8CDE239}" type="datetimeFigureOut">
              <a:rPr lang="en-US" smtClean="0"/>
              <a:pPr/>
              <a:t>5/4/2019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1AE16-B1CF-4D2A-8F97-FC1A670ACED1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3DF21-8F1A-4457-A155-13D9A8CDE239}" type="datetimeFigureOut">
              <a:rPr lang="en-US" smtClean="0"/>
              <a:pPr/>
              <a:t>5/4/2019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1AE16-B1CF-4D2A-8F97-FC1A670ACED1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3DF21-8F1A-4457-A155-13D9A8CDE239}" type="datetimeFigureOut">
              <a:rPr lang="en-US" smtClean="0"/>
              <a:pPr/>
              <a:t>5/4/2019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1AE16-B1CF-4D2A-8F97-FC1A670ACED1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3DF21-8F1A-4457-A155-13D9A8CDE239}" type="datetimeFigureOut">
              <a:rPr lang="en-US" smtClean="0"/>
              <a:pPr/>
              <a:t>5/4/2019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1AE16-B1CF-4D2A-8F97-FC1A670ACED1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3DF21-8F1A-4457-A155-13D9A8CDE239}" type="datetimeFigureOut">
              <a:rPr lang="en-US" smtClean="0"/>
              <a:pPr/>
              <a:t>5/4/2019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1AE16-B1CF-4D2A-8F97-FC1A670ACED1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A3DF21-8F1A-4457-A155-13D9A8CDE239}" type="datetimeFigureOut">
              <a:rPr lang="en-US" smtClean="0"/>
              <a:pPr/>
              <a:t>5/4/2019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01AE16-B1CF-4D2A-8F97-FC1A670ACED1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48" y="5500702"/>
            <a:ext cx="4400552" cy="1357298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Dr. </a:t>
            </a:r>
            <a:r>
              <a:rPr lang="en-US" dirty="0" err="1" smtClean="0"/>
              <a:t>Loilungthianglimi</a:t>
            </a:r>
            <a:r>
              <a:rPr lang="en-US" dirty="0" smtClean="0"/>
              <a:t> </a:t>
            </a:r>
            <a:r>
              <a:rPr lang="en-US" dirty="0" err="1" smtClean="0"/>
              <a:t>Nampui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Department of Pol. Science</a:t>
            </a:r>
          </a:p>
          <a:p>
            <a:pPr>
              <a:buNone/>
            </a:pPr>
            <a:r>
              <a:rPr lang="en-US" dirty="0" err="1" smtClean="0"/>
              <a:t>Haflong</a:t>
            </a:r>
            <a:r>
              <a:rPr lang="en-US" dirty="0" smtClean="0"/>
              <a:t> Govt. College, </a:t>
            </a:r>
            <a:r>
              <a:rPr lang="en-US" dirty="0" err="1" smtClean="0"/>
              <a:t>Haflong</a:t>
            </a:r>
            <a:endParaRPr lang="en-US" dirty="0" smtClean="0"/>
          </a:p>
          <a:p>
            <a:pPr>
              <a:buNone/>
            </a:pPr>
            <a:endParaRPr lang="en-IN" dirty="0"/>
          </a:p>
        </p:txBody>
      </p:sp>
      <p:sp>
        <p:nvSpPr>
          <p:cNvPr id="4" name="Rectangle 3"/>
          <p:cNvSpPr/>
          <p:nvPr/>
        </p:nvSpPr>
        <p:spPr>
          <a:xfrm>
            <a:off x="-425522" y="1571612"/>
            <a:ext cx="999504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40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haroni" pitchFamily="2" charset="-79"/>
                <a:cs typeface="Aharoni" pitchFamily="2" charset="-79"/>
              </a:rPr>
              <a:t>CONCEPT  OF HUMAN RIGHTS</a:t>
            </a:r>
            <a:endParaRPr lang="en-IN" sz="40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00100" y="1000108"/>
            <a:ext cx="7247623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What are human rights?</a:t>
            </a:r>
            <a:endParaRPr lang="en-US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14348" y="3357562"/>
            <a:ext cx="778674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IN" sz="2800" dirty="0" smtClean="0"/>
              <a:t>	Human Rights are commonly understood as inalienable fundamental rights to which a person is inherently entitled simply because he or she is a human being. </a:t>
            </a:r>
            <a:endParaRPr lang="en-IN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57224" y="2071678"/>
            <a:ext cx="7576593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Five primary categories of human rights</a:t>
            </a:r>
            <a:endParaRPr lang="en-US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021100" y="1253385"/>
            <a:ext cx="5265544" cy="424731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5400" cap="none" spc="0" dirty="0" smtClean="0">
                <a:ln w="17780" cmpd="sng">
                  <a:solidFill>
                    <a:schemeClr val="tx2">
                      <a:lumMod val="75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</a:rPr>
              <a:t> Civil Rights </a:t>
            </a:r>
          </a:p>
          <a:p>
            <a:pPr>
              <a:buFont typeface="Arial" pitchFamily="34" charset="0"/>
              <a:buChar char="•"/>
            </a:pPr>
            <a:r>
              <a:rPr lang="en-US" sz="5400" dirty="0">
                <a:ln w="17780" cmpd="sng">
                  <a:solidFill>
                    <a:schemeClr val="tx2">
                      <a:lumMod val="75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5400" dirty="0" smtClean="0">
                <a:ln w="17780" cmpd="sng">
                  <a:solidFill>
                    <a:schemeClr val="tx2">
                      <a:lumMod val="75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</a:rPr>
              <a:t>Political Rights</a:t>
            </a:r>
          </a:p>
          <a:p>
            <a:pPr>
              <a:buFont typeface="Arial" pitchFamily="34" charset="0"/>
              <a:buChar char="•"/>
            </a:pPr>
            <a:r>
              <a:rPr lang="en-US" sz="5400" dirty="0">
                <a:ln w="17780" cmpd="sng">
                  <a:solidFill>
                    <a:schemeClr val="tx2">
                      <a:lumMod val="75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5400" dirty="0" smtClean="0">
                <a:ln w="17780" cmpd="sng">
                  <a:solidFill>
                    <a:schemeClr val="tx2">
                      <a:lumMod val="75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</a:rPr>
              <a:t>Economic Rights</a:t>
            </a:r>
          </a:p>
          <a:p>
            <a:pPr>
              <a:buFont typeface="Arial" pitchFamily="34" charset="0"/>
              <a:buChar char="•"/>
            </a:pPr>
            <a:r>
              <a:rPr lang="en-US" sz="5400" cap="none" spc="0" dirty="0">
                <a:ln w="17780" cmpd="sng">
                  <a:solidFill>
                    <a:schemeClr val="tx2">
                      <a:lumMod val="75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5400" cap="none" spc="0" dirty="0" smtClean="0">
                <a:ln w="17780" cmpd="sng">
                  <a:solidFill>
                    <a:schemeClr val="tx2">
                      <a:lumMod val="75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</a:rPr>
              <a:t>Social Rights</a:t>
            </a:r>
          </a:p>
          <a:p>
            <a:pPr>
              <a:buFont typeface="Arial" pitchFamily="34" charset="0"/>
              <a:buChar char="•"/>
            </a:pPr>
            <a:r>
              <a:rPr lang="en-US" sz="5400" dirty="0">
                <a:ln w="17780" cmpd="sng">
                  <a:solidFill>
                    <a:schemeClr val="tx2">
                      <a:lumMod val="75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5400" dirty="0" smtClean="0">
                <a:ln w="17780" cmpd="sng">
                  <a:solidFill>
                    <a:schemeClr val="tx2">
                      <a:lumMod val="75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</a:rPr>
              <a:t>Cultural Rights</a:t>
            </a:r>
            <a:endParaRPr lang="en-US" sz="5400" cap="none" spc="0" dirty="0">
              <a:ln w="17780" cmpd="sng">
                <a:solidFill>
                  <a:schemeClr val="tx2">
                    <a:lumMod val="75000"/>
                  </a:schemeClr>
                </a:solidFill>
                <a:prstDash val="solid"/>
                <a:miter lim="800000"/>
              </a:ln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57224" y="2071678"/>
            <a:ext cx="7576593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Importance of human rights </a:t>
            </a:r>
            <a:endParaRPr lang="en-US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57224" y="1571612"/>
            <a:ext cx="7576593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Significance </a:t>
            </a:r>
          </a:p>
          <a:p>
            <a:pPr algn="ctr"/>
            <a:r>
              <a:rPr lang="en-US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of </a:t>
            </a:r>
          </a:p>
          <a:p>
            <a:pPr algn="ctr"/>
            <a:r>
              <a:rPr lang="en-US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Universal declaration of human rights</a:t>
            </a:r>
            <a:endParaRPr lang="en-US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</TotalTime>
  <Words>56</Words>
  <Application>Microsoft Office PowerPoint</Application>
  <PresentationFormat>On-screen Show (4:3)</PresentationFormat>
  <Paragraphs>16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</dc:creator>
  <cp:lastModifiedBy>HP</cp:lastModifiedBy>
  <cp:revision>3</cp:revision>
  <dcterms:created xsi:type="dcterms:W3CDTF">2019-05-03T14:57:36Z</dcterms:created>
  <dcterms:modified xsi:type="dcterms:W3CDTF">2019-05-04T06:51:41Z</dcterms:modified>
</cp:coreProperties>
</file>