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IN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0D97087-ACD5-445D-AA8B-030CA5EEC64A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2E4B27-F509-4A4E-B728-BE272EB76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8992" y="5214950"/>
            <a:ext cx="5572164" cy="164305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Arial Rounded MT Bold" pitchFamily="34" charset="0"/>
              </a:rPr>
              <a:t>Dilbudh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Urang</a:t>
            </a:r>
            <a:endParaRPr lang="en-US" dirty="0" smtClean="0">
              <a:latin typeface="Arial Rounded MT Bold" pitchFamily="34" charset="0"/>
            </a:endParaRPr>
          </a:p>
          <a:p>
            <a:r>
              <a:rPr lang="en-US" dirty="0" smtClean="0">
                <a:latin typeface="Arial Rounded MT Bold" pitchFamily="34" charset="0"/>
              </a:rPr>
              <a:t>Department of Commerce</a:t>
            </a:r>
          </a:p>
          <a:p>
            <a:r>
              <a:rPr lang="en-US" dirty="0" err="1" smtClean="0">
                <a:latin typeface="Arial Rounded MT Bold" pitchFamily="34" charset="0"/>
              </a:rPr>
              <a:t>Haflong</a:t>
            </a:r>
            <a:r>
              <a:rPr lang="en-US" dirty="0" smtClean="0">
                <a:latin typeface="Arial Rounded MT Bold" pitchFamily="34" charset="0"/>
              </a:rPr>
              <a:t> Govt. College, </a:t>
            </a:r>
            <a:r>
              <a:rPr lang="en-US" dirty="0" err="1" smtClean="0">
                <a:latin typeface="Arial Rounded MT Bold" pitchFamily="34" charset="0"/>
              </a:rPr>
              <a:t>Haflong</a:t>
            </a:r>
            <a:r>
              <a:rPr lang="en-US" dirty="0" smtClean="0">
                <a:latin typeface="Arial Rounded MT Bold" pitchFamily="34" charset="0"/>
              </a:rPr>
              <a:t>.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001156" cy="2786058"/>
          </a:xfrm>
        </p:spPr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 BRIEF DESCRIPTION ON BUSINESS ORGANISATION &amp; MANAGEMENT</a:t>
            </a:r>
            <a:endParaRPr lang="en-IN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29132"/>
          </a:xfrm>
        </p:spPr>
        <p:txBody>
          <a:bodyPr>
            <a:normAutofit fontScale="90000"/>
          </a:bodyPr>
          <a:lstStyle/>
          <a:p>
            <a:pPr algn="l"/>
            <a:r>
              <a:rPr lang="en-IN" dirty="0" smtClean="0"/>
              <a:t/>
            </a:r>
            <a:br>
              <a:rPr lang="en-IN" dirty="0" smtClean="0"/>
            </a:br>
            <a:r>
              <a:rPr lang="en-IN" b="1" dirty="0" smtClean="0"/>
              <a:t>Factors </a:t>
            </a:r>
            <a:r>
              <a:rPr lang="en-IN" b="1" dirty="0"/>
              <a:t>Responsible for the realisation of Social </a:t>
            </a:r>
            <a:r>
              <a:rPr lang="en-IN" b="1" dirty="0" smtClean="0"/>
              <a:t>Responsibility</a:t>
            </a:r>
            <a:r>
              <a:rPr lang="en-IN" dirty="0" smtClean="0"/>
              <a:t>:</a:t>
            </a:r>
            <a:r>
              <a:rPr lang="en-IN" dirty="0"/>
              <a:t/>
            </a:r>
            <a:br>
              <a:rPr lang="en-IN" dirty="0"/>
            </a:br>
            <a:r>
              <a:rPr lang="en-IN" dirty="0" smtClean="0"/>
              <a:t>1. Market </a:t>
            </a:r>
            <a:r>
              <a:rPr lang="en-IN" dirty="0"/>
              <a:t>Forces. </a:t>
            </a:r>
            <a:br>
              <a:rPr lang="en-IN" dirty="0"/>
            </a:br>
            <a:r>
              <a:rPr lang="en-IN" dirty="0" smtClean="0"/>
              <a:t>2. Government </a:t>
            </a:r>
            <a:r>
              <a:rPr lang="en-IN" dirty="0"/>
              <a:t>Intervention. </a:t>
            </a:r>
            <a:br>
              <a:rPr lang="en-IN" dirty="0"/>
            </a:br>
            <a:r>
              <a:rPr lang="en-IN" dirty="0" smtClean="0"/>
              <a:t>3. Emergence </a:t>
            </a:r>
            <a:r>
              <a:rPr lang="en-IN" dirty="0"/>
              <a:t>of Professional Managers. </a:t>
            </a:r>
            <a:br>
              <a:rPr lang="en-IN" dirty="0"/>
            </a:br>
            <a:r>
              <a:rPr lang="en-IN" dirty="0" smtClean="0"/>
              <a:t>4. Growth </a:t>
            </a:r>
            <a:r>
              <a:rPr lang="en-IN" dirty="0"/>
              <a:t>of Trade Union. </a:t>
            </a:r>
            <a:br>
              <a:rPr lang="en-IN" dirty="0"/>
            </a:br>
            <a:r>
              <a:rPr lang="en-IN" dirty="0" smtClean="0"/>
              <a:t>5. Public </a:t>
            </a:r>
            <a:r>
              <a:rPr lang="en-IN" dirty="0"/>
              <a:t>Scrutiny. 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4643446"/>
            <a:ext cx="9144000" cy="22145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dirty="0" smtClean="0"/>
              <a:t>    </a:t>
            </a:r>
            <a:r>
              <a:rPr lang="en-IN" sz="3600" b="1" dirty="0" smtClean="0"/>
              <a:t>SOCIAL </a:t>
            </a:r>
            <a:r>
              <a:rPr lang="en-IN" sz="3600" b="1" dirty="0"/>
              <a:t>ISSUES FOR BUSINESS</a:t>
            </a:r>
          </a:p>
          <a:p>
            <a:pPr lvl="0"/>
            <a:r>
              <a:rPr lang="en-IN" sz="3600" dirty="0"/>
              <a:t>No discrimination in employment.</a:t>
            </a:r>
          </a:p>
          <a:p>
            <a:pPr lvl="0"/>
            <a:r>
              <a:rPr lang="en-IN" sz="3600" dirty="0"/>
              <a:t>Support for educational institutions.</a:t>
            </a:r>
          </a:p>
          <a:p>
            <a:pPr lvl="0"/>
            <a:r>
              <a:rPr lang="en-IN" sz="3600" dirty="0"/>
              <a:t>Help for charitable causes.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74"/>
          </a:xfrm>
        </p:spPr>
        <p:txBody>
          <a:bodyPr>
            <a:normAutofit fontScale="90000"/>
          </a:bodyPr>
          <a:lstStyle/>
          <a:p>
            <a:pPr lvl="0" algn="l">
              <a:buFont typeface="Arial" pitchFamily="34" charset="0"/>
              <a:buChar char="•"/>
            </a:pPr>
            <a:r>
              <a:rPr lang="en-IN" dirty="0" smtClean="0"/>
              <a:t> Modernising </a:t>
            </a:r>
            <a:r>
              <a:rPr lang="en-IN" dirty="0"/>
              <a:t>Facilities</a:t>
            </a:r>
            <a:r>
              <a:rPr lang="en-IN" dirty="0" smtClean="0"/>
              <a:t>.</a:t>
            </a:r>
            <a:br>
              <a:rPr lang="en-IN" dirty="0" smtClean="0"/>
            </a:br>
            <a:r>
              <a:rPr lang="en-IN" dirty="0" smtClean="0"/>
              <a:t>. Controlling </a:t>
            </a:r>
            <a:r>
              <a:rPr lang="en-IN" dirty="0"/>
              <a:t>use of hazardous products.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85860"/>
            <a:ext cx="9144000" cy="55721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 </a:t>
            </a:r>
            <a:r>
              <a:rPr lang="en-IN" sz="3600" b="1" dirty="0" smtClean="0"/>
              <a:t>Responsibility </a:t>
            </a:r>
            <a:r>
              <a:rPr lang="en-IN" sz="3600" b="1" dirty="0"/>
              <a:t>of Business towards Different Interest </a:t>
            </a:r>
            <a:r>
              <a:rPr lang="en-IN" sz="3600" b="1" dirty="0" smtClean="0"/>
              <a:t>Groups:</a:t>
            </a:r>
            <a:endParaRPr lang="en-IN" sz="3600" b="1" dirty="0"/>
          </a:p>
          <a:p>
            <a:pPr lvl="0"/>
            <a:r>
              <a:rPr lang="en-IN" sz="3600" dirty="0"/>
              <a:t>Shareholders.</a:t>
            </a:r>
          </a:p>
          <a:p>
            <a:pPr lvl="0"/>
            <a:r>
              <a:rPr lang="en-IN" sz="3600" dirty="0"/>
              <a:t>Employees.</a:t>
            </a:r>
          </a:p>
          <a:p>
            <a:pPr lvl="0"/>
            <a:r>
              <a:rPr lang="en-IN" sz="3600" dirty="0"/>
              <a:t>Government.</a:t>
            </a:r>
          </a:p>
          <a:p>
            <a:pPr lvl="0"/>
            <a:r>
              <a:rPr lang="en-IN" sz="3600" dirty="0"/>
              <a:t>Community.</a:t>
            </a:r>
          </a:p>
          <a:p>
            <a:pPr lvl="0"/>
            <a:r>
              <a:rPr lang="en-IN" sz="3600" dirty="0"/>
              <a:t>Environment: a. Conservation of natural, b. Pollution Control.</a:t>
            </a:r>
          </a:p>
          <a:p>
            <a:r>
              <a:rPr lang="en-IN" sz="3600" dirty="0"/>
              <a:t>Consumers: a. Products, b. Marketing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86190"/>
          </a:xfrm>
        </p:spPr>
        <p:txBody>
          <a:bodyPr>
            <a:normAutofit fontScale="90000"/>
          </a:bodyPr>
          <a:lstStyle/>
          <a:p>
            <a:pPr algn="l"/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Case </a:t>
            </a:r>
            <a:r>
              <a:rPr lang="en-IN" b="1" dirty="0"/>
              <a:t>for Social Obligations of Business:</a:t>
            </a:r>
            <a:r>
              <a:rPr lang="en-IN" dirty="0"/>
              <a:t/>
            </a:r>
            <a:br>
              <a:rPr lang="en-IN" dirty="0"/>
            </a:br>
            <a:r>
              <a:rPr lang="en-IN" dirty="0" smtClean="0"/>
              <a:t>1. Creation </a:t>
            </a:r>
            <a:r>
              <a:rPr lang="en-IN" dirty="0"/>
              <a:t>of Society.</a:t>
            </a:r>
            <a:br>
              <a:rPr lang="en-IN" dirty="0"/>
            </a:br>
            <a:r>
              <a:rPr lang="en-IN" dirty="0" smtClean="0"/>
              <a:t>2. Long-term </a:t>
            </a:r>
            <a:r>
              <a:rPr lang="en-IN" dirty="0"/>
              <a:t>Interest of Business.</a:t>
            </a:r>
            <a:br>
              <a:rPr lang="en-IN" dirty="0"/>
            </a:br>
            <a:r>
              <a:rPr lang="en-IN" dirty="0" smtClean="0"/>
              <a:t>3. Moral </a:t>
            </a:r>
            <a:r>
              <a:rPr lang="en-IN" dirty="0"/>
              <a:t>Justification.</a:t>
            </a:r>
            <a:br>
              <a:rPr lang="en-IN" dirty="0"/>
            </a:br>
            <a:r>
              <a:rPr lang="en-IN" dirty="0" smtClean="0"/>
              <a:t>4. Socio-cultural </a:t>
            </a:r>
            <a:r>
              <a:rPr lang="en-IN" dirty="0"/>
              <a:t>norms.</a:t>
            </a:r>
            <a:br>
              <a:rPr lang="en-IN" dirty="0"/>
            </a:br>
            <a:r>
              <a:rPr lang="en-IN" dirty="0" smtClean="0"/>
              <a:t>5. Useful </a:t>
            </a:r>
            <a:r>
              <a:rPr lang="en-IN" dirty="0"/>
              <a:t>to Owners’ Interests.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929066"/>
            <a:ext cx="9144000" cy="29289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 </a:t>
            </a:r>
            <a:r>
              <a:rPr lang="en-IN" sz="3600" b="1" dirty="0" smtClean="0"/>
              <a:t>Case </a:t>
            </a:r>
            <a:r>
              <a:rPr lang="en-IN" sz="3600" b="1" dirty="0"/>
              <a:t>against Assuming Social </a:t>
            </a:r>
            <a:r>
              <a:rPr lang="en-IN" sz="3600" b="1" dirty="0" smtClean="0"/>
              <a:t>Obligations:</a:t>
            </a:r>
            <a:endParaRPr lang="en-IN" sz="3600" b="1" dirty="0"/>
          </a:p>
          <a:p>
            <a:pPr>
              <a:buNone/>
            </a:pPr>
            <a:r>
              <a:rPr lang="en-IN" sz="3600" dirty="0" smtClean="0"/>
              <a:t>    1</a:t>
            </a:r>
            <a:r>
              <a:rPr lang="en-IN" sz="3600" dirty="0"/>
              <a:t>.     Diverting from Business Objective.</a:t>
            </a:r>
          </a:p>
          <a:p>
            <a:pPr>
              <a:buNone/>
            </a:pPr>
            <a:r>
              <a:rPr lang="en-IN" sz="3600" dirty="0" smtClean="0"/>
              <a:t>    2</a:t>
            </a:r>
            <a:r>
              <a:rPr lang="en-IN" sz="3600" dirty="0"/>
              <a:t>.     Increase in Price.</a:t>
            </a:r>
          </a:p>
          <a:p>
            <a:pPr>
              <a:buNone/>
            </a:pPr>
            <a:r>
              <a:rPr lang="en-IN" sz="3600" dirty="0" smtClean="0"/>
              <a:t>    3</a:t>
            </a:r>
            <a:r>
              <a:rPr lang="en-IN" sz="3600" dirty="0"/>
              <a:t>.     </a:t>
            </a:r>
            <a:r>
              <a:rPr lang="en-IN" sz="3600" dirty="0" smtClean="0"/>
              <a:t>Influencing </a:t>
            </a:r>
            <a:r>
              <a:rPr lang="en-IN" sz="3600" dirty="0"/>
              <a:t>Social Set-up</a:t>
            </a:r>
            <a:r>
              <a:rPr lang="en-IN" sz="3600" dirty="0" smtClean="0"/>
              <a:t>.</a:t>
            </a:r>
            <a:endParaRPr lang="en-IN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43116"/>
          </a:xfrm>
        </p:spPr>
        <p:txBody>
          <a:bodyPr>
            <a:noAutofit/>
          </a:bodyPr>
          <a:lstStyle/>
          <a:p>
            <a:pPr algn="l"/>
            <a:r>
              <a:rPr lang="en-IN" dirty="0" smtClean="0"/>
              <a:t/>
            </a:r>
            <a:br>
              <a:rPr lang="en-IN" dirty="0" smtClean="0"/>
            </a:br>
            <a:r>
              <a:rPr lang="en-IN" dirty="0"/>
              <a:t/>
            </a:r>
            <a:br>
              <a:rPr lang="en-IN" dirty="0"/>
            </a:br>
            <a:r>
              <a:rPr lang="en-IN" dirty="0" smtClean="0"/>
              <a:t> 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4</a:t>
            </a:r>
            <a:r>
              <a:rPr lang="en-IN" dirty="0" smtClean="0"/>
              <a:t>. </a:t>
            </a:r>
            <a:r>
              <a:rPr lang="en-IN" sz="2800" dirty="0"/>
              <a:t>Lack of Understanding.</a:t>
            </a:r>
            <a:br>
              <a:rPr lang="en-IN" sz="2800" dirty="0"/>
            </a:br>
            <a:r>
              <a:rPr lang="en-IN" sz="2800" dirty="0"/>
              <a:t> </a:t>
            </a:r>
            <a:r>
              <a:rPr lang="en-IN" sz="2800" dirty="0" smtClean="0"/>
              <a:t>5</a:t>
            </a:r>
            <a:r>
              <a:rPr lang="en-IN" sz="2800" dirty="0" smtClean="0"/>
              <a:t>. Lack </a:t>
            </a:r>
            <a:r>
              <a:rPr lang="en-IN" sz="2800" dirty="0"/>
              <a:t>of Accountability. (to owners only)</a:t>
            </a:r>
            <a:r>
              <a:rPr lang="en-IN" dirty="0"/>
              <a:t/>
            </a:r>
            <a:br>
              <a:rPr lang="en-IN" dirty="0"/>
            </a:b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/>
              <a:t> </a:t>
            </a:r>
            <a:r>
              <a:rPr lang="en-IN" b="1" u="sng" dirty="0" smtClean="0"/>
              <a:t>NATURE </a:t>
            </a:r>
            <a:r>
              <a:rPr lang="en-IN" b="1" u="sng" dirty="0"/>
              <a:t>AND SCOPE OF MANAGEMENT:</a:t>
            </a:r>
            <a:endParaRPr lang="en-IN" u="sng" dirty="0"/>
          </a:p>
          <a:p>
            <a:r>
              <a:rPr lang="en-IN" sz="3600" b="1" dirty="0" smtClean="0"/>
              <a:t>Definition </a:t>
            </a:r>
            <a:r>
              <a:rPr lang="en-IN" sz="3600" b="1" dirty="0"/>
              <a:t>of management: Management have defined by various management thinkers as per their line of interest and experience. These may be categorised as below:</a:t>
            </a:r>
            <a:endParaRPr lang="en-IN" sz="3600" dirty="0"/>
          </a:p>
          <a:p>
            <a:pPr lvl="0">
              <a:buNone/>
            </a:pPr>
            <a:r>
              <a:rPr lang="en-IN" sz="3600" dirty="0" smtClean="0"/>
              <a:t>         A. Art </a:t>
            </a:r>
            <a:r>
              <a:rPr lang="en-IN" sz="3600" dirty="0"/>
              <a:t>of Getting Things </a:t>
            </a:r>
            <a:r>
              <a:rPr lang="en-IN" sz="3600" dirty="0" smtClean="0"/>
              <a:t>Done</a:t>
            </a:r>
            <a:endParaRPr lang="en-IN" sz="3600" dirty="0"/>
          </a:p>
          <a:p>
            <a:pPr>
              <a:buNone/>
            </a:pPr>
            <a:r>
              <a:rPr lang="en-IN" sz="3600" dirty="0" smtClean="0"/>
              <a:t>         </a:t>
            </a:r>
            <a:r>
              <a:rPr lang="en-IN" sz="3600" dirty="0"/>
              <a:t>B. Management as a </a:t>
            </a:r>
            <a:r>
              <a:rPr lang="en-IN" sz="3600" dirty="0" smtClean="0"/>
              <a:t>process</a:t>
            </a:r>
            <a:endParaRPr lang="en-IN" sz="3600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4214818"/>
          </a:xfrm>
        </p:spPr>
        <p:txBody>
          <a:bodyPr>
            <a:normAutofit fontScale="90000"/>
          </a:bodyPr>
          <a:lstStyle/>
          <a:p>
            <a:pPr algn="l"/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dirty="0" smtClean="0"/>
              <a:t>(C) </a:t>
            </a:r>
            <a:r>
              <a:rPr lang="en-IN" sz="4000" dirty="0" smtClean="0"/>
              <a:t>Management </a:t>
            </a:r>
            <a:r>
              <a:rPr lang="en-IN" sz="4000" dirty="0"/>
              <a:t>as A </a:t>
            </a:r>
            <a:r>
              <a:rPr lang="en-IN" sz="4000" dirty="0" smtClean="0"/>
              <a:t>Discipline 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(D) Art and Science of Decision-Making and </a:t>
            </a:r>
            <a:r>
              <a:rPr lang="en-IN" sz="4000" dirty="0" smtClean="0"/>
              <a:t>Leadership 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(E) An Art of Increasing </a:t>
            </a:r>
            <a:r>
              <a:rPr lang="en-IN" sz="4000" dirty="0" smtClean="0"/>
              <a:t>Productivity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 smtClean="0"/>
              <a:t>(</a:t>
            </a:r>
            <a:r>
              <a:rPr lang="en-IN" sz="4000" dirty="0"/>
              <a:t>F) Integration of </a:t>
            </a:r>
            <a:r>
              <a:rPr lang="en-IN" sz="4000" dirty="0" smtClean="0"/>
              <a:t>Efforts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 smtClean="0"/>
              <a:t>(</a:t>
            </a:r>
            <a:r>
              <a:rPr lang="en-IN" sz="4000" dirty="0"/>
              <a:t>G) Management As A Group of </a:t>
            </a:r>
            <a:r>
              <a:rPr lang="en-IN" sz="4000" dirty="0" smtClean="0"/>
              <a:t>Managers</a:t>
            </a:r>
            <a:r>
              <a:rPr lang="en-IN" dirty="0"/>
              <a:t/>
            </a:r>
            <a:br>
              <a:rPr lang="en-IN" dirty="0"/>
            </a:br>
            <a:r>
              <a:rPr lang="en-IN" dirty="0"/>
              <a:t> 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500438"/>
            <a:ext cx="9144000" cy="3357562"/>
          </a:xfrm>
        </p:spPr>
        <p:txBody>
          <a:bodyPr/>
          <a:lstStyle/>
          <a:p>
            <a:pPr>
              <a:buNone/>
            </a:pPr>
            <a:r>
              <a:rPr lang="en-IN" sz="3600" b="1" dirty="0"/>
              <a:t>Nature or characteristics of management:</a:t>
            </a:r>
          </a:p>
          <a:p>
            <a:pPr lvl="0"/>
            <a:r>
              <a:rPr lang="en-IN" sz="3600" dirty="0" smtClean="0"/>
              <a:t>Multidisciplinary</a:t>
            </a:r>
            <a:endParaRPr lang="en-IN" sz="3600" dirty="0"/>
          </a:p>
          <a:p>
            <a:pPr lvl="0"/>
            <a:r>
              <a:rPr lang="en-IN" sz="3600" dirty="0"/>
              <a:t>Management is a group </a:t>
            </a:r>
            <a:r>
              <a:rPr lang="en-IN" sz="3600" dirty="0" smtClean="0"/>
              <a:t>activity</a:t>
            </a:r>
            <a:endParaRPr lang="en-IN" sz="3600" dirty="0"/>
          </a:p>
          <a:p>
            <a:pPr lvl="0"/>
            <a:r>
              <a:rPr lang="en-IN" sz="3600" dirty="0"/>
              <a:t>Management is </a:t>
            </a:r>
            <a:r>
              <a:rPr lang="en-IN" sz="3600" dirty="0" smtClean="0"/>
              <a:t>goal-oriented</a:t>
            </a:r>
            <a:endParaRPr lang="en-IN" sz="3600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29132"/>
          </a:xfrm>
        </p:spPr>
        <p:txBody>
          <a:bodyPr>
            <a:normAutofit fontScale="90000"/>
          </a:bodyPr>
          <a:lstStyle/>
          <a:p>
            <a:pPr lvl="0" algn="l"/>
            <a:r>
              <a:rPr lang="en-IN" dirty="0" smtClean="0"/>
              <a:t/>
            </a:r>
            <a:br>
              <a:rPr lang="en-IN" dirty="0" smtClean="0"/>
            </a:br>
            <a:r>
              <a:rPr lang="en-IN" sz="4000" dirty="0" smtClean="0"/>
              <a:t>Management </a:t>
            </a:r>
            <a:r>
              <a:rPr lang="en-IN" sz="4000" dirty="0"/>
              <a:t>is a factor of </a:t>
            </a:r>
            <a:r>
              <a:rPr lang="en-IN" sz="4000" dirty="0" smtClean="0"/>
              <a:t>production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Management is universal in </a:t>
            </a:r>
            <a:r>
              <a:rPr lang="en-IN" sz="4000" dirty="0" smtClean="0"/>
              <a:t>character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Management is a social </a:t>
            </a:r>
            <a:r>
              <a:rPr lang="en-IN" sz="4000" dirty="0" smtClean="0"/>
              <a:t>process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Management is a system of </a:t>
            </a:r>
            <a:r>
              <a:rPr lang="en-IN" sz="4000" dirty="0" smtClean="0"/>
              <a:t>authority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Management is a dynamic </a:t>
            </a:r>
            <a:r>
              <a:rPr lang="en-IN" sz="4000" dirty="0" smtClean="0"/>
              <a:t>function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Management is an art as well as a </a:t>
            </a:r>
            <a:r>
              <a:rPr lang="en-IN" sz="4000" dirty="0" smtClean="0"/>
              <a:t>science</a:t>
            </a:r>
            <a:r>
              <a:rPr lang="en-IN" sz="4000" dirty="0"/>
              <a:t/>
            </a:r>
            <a:br>
              <a:rPr lang="en-IN" sz="4000" dirty="0"/>
            </a:br>
            <a:r>
              <a:rPr lang="en-IN" sz="4000" dirty="0"/>
              <a:t>Management is a </a:t>
            </a:r>
            <a:r>
              <a:rPr lang="en-IN" sz="4000" dirty="0" smtClean="0"/>
              <a:t>profession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4000504"/>
            <a:ext cx="9144000" cy="28574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  </a:t>
            </a:r>
            <a:r>
              <a:rPr lang="en-IN" b="1" dirty="0" smtClean="0"/>
              <a:t>OBJECTIVES </a:t>
            </a:r>
            <a:r>
              <a:rPr lang="en-IN" b="1" dirty="0"/>
              <a:t>OF MANAGEMENT</a:t>
            </a:r>
          </a:p>
          <a:p>
            <a:pPr lvl="0"/>
            <a:r>
              <a:rPr lang="en-IN" dirty="0"/>
              <a:t>PROPER UTILISATION  OF </a:t>
            </a:r>
            <a:r>
              <a:rPr lang="en-IN" dirty="0" smtClean="0"/>
              <a:t>RESOURCES</a:t>
            </a:r>
            <a:endParaRPr lang="en-IN" dirty="0"/>
          </a:p>
          <a:p>
            <a:pPr lvl="0"/>
            <a:r>
              <a:rPr lang="en-IN" dirty="0"/>
              <a:t>IMPROVING </a:t>
            </a:r>
            <a:r>
              <a:rPr lang="en-IN" b="1" dirty="0" smtClean="0"/>
              <a:t>PERFORMANCE</a:t>
            </a:r>
            <a:endParaRPr lang="en-IN" dirty="0"/>
          </a:p>
          <a:p>
            <a:pPr lvl="0"/>
            <a:r>
              <a:rPr lang="en-IN" dirty="0"/>
              <a:t>MOBILISING BEST </a:t>
            </a:r>
            <a:r>
              <a:rPr lang="en-IN" dirty="0" smtClean="0"/>
              <a:t>TALENT </a:t>
            </a:r>
            <a:endParaRPr lang="en-IN" dirty="0"/>
          </a:p>
          <a:p>
            <a:pPr lvl="0"/>
            <a:r>
              <a:rPr lang="en-IN" dirty="0"/>
              <a:t>PLANNING FOR </a:t>
            </a:r>
            <a:r>
              <a:rPr lang="en-IN" dirty="0" smtClean="0"/>
              <a:t>FUTURE                        </a:t>
            </a:r>
            <a:r>
              <a:rPr lang="en-IN" smtClean="0"/>
              <a:t>Contd</a:t>
            </a:r>
            <a:endParaRPr lang="en-IN" dirty="0"/>
          </a:p>
          <a:p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</TotalTime>
  <Words>193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A BRIEF DESCRIPTION ON BUSINESS ORGANISATION &amp; MANAGEMENT</vt:lpstr>
      <vt:lpstr> Factors Responsible for the realisation of Social Responsibility: 1. Market Forces.  2. Government Intervention.  3. Emergence of Professional Managers.  4. Growth of Trade Union.  5. Public Scrutiny.  </vt:lpstr>
      <vt:lpstr> Modernising Facilities. . Controlling use of hazardous products. </vt:lpstr>
      <vt:lpstr> Case for Social Obligations of Business: 1. Creation of Society. 2. Long-term Interest of Business. 3. Moral Justification. 4. Socio-cultural norms. 5. Useful to Owners’ Interests. </vt:lpstr>
      <vt:lpstr>                    4. Lack of Understanding.  5. Lack of Accountability. (to owners only)  </vt:lpstr>
      <vt:lpstr> (C) Management as A Discipline  (D) Art and Science of Decision-Making and Leadership  (E) An Art of Increasing Productivity (F) Integration of Efforts (G) Management As A Group of Managers   </vt:lpstr>
      <vt:lpstr> Management is a factor of production Management is universal in character Management is a social process Management is a system of authority Management is a dynamic function Management is an art as well as a science Management is a profession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DESCRIPTION ON BUSINESS ORGANISATION &amp; MANAGEMENT</dc:title>
  <dc:creator>HP</dc:creator>
  <cp:lastModifiedBy>HP</cp:lastModifiedBy>
  <cp:revision>5</cp:revision>
  <dcterms:created xsi:type="dcterms:W3CDTF">2019-05-03T09:37:05Z</dcterms:created>
  <dcterms:modified xsi:type="dcterms:W3CDTF">2019-05-04T00:30:20Z</dcterms:modified>
</cp:coreProperties>
</file>