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0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39FE0-92CD-40D6-9DD1-5413E3E3ED20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A188-92EF-4C54-AAA4-2A7F5BEBB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Autofit/>
          </a:bodyPr>
          <a:lstStyle/>
          <a:p>
            <a:r>
              <a:rPr lang="en-US" sz="11500" dirty="0" smtClean="0"/>
              <a:t>SOFT SKILLS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sz="4800" dirty="0" smtClean="0"/>
              <a:t>                        (AECC)</a:t>
            </a:r>
            <a:endParaRPr lang="en-US" sz="4800" dirty="0"/>
          </a:p>
          <a:p>
            <a:pPr>
              <a:buNone/>
            </a:pPr>
            <a:r>
              <a:rPr lang="en-US" sz="2400" dirty="0" smtClean="0">
                <a:latin typeface="Monotype Corsiva" pitchFamily="66" charset="0"/>
              </a:rPr>
              <a:t>                                                   </a:t>
            </a:r>
          </a:p>
          <a:p>
            <a:endParaRPr lang="en-US" sz="2400" dirty="0">
              <a:latin typeface="Monotype Corsiva" pitchFamily="66" charset="0"/>
            </a:endParaRPr>
          </a:p>
          <a:p>
            <a:pPr>
              <a:buNone/>
            </a:pPr>
            <a:r>
              <a:rPr lang="en-US" sz="2400" dirty="0" smtClean="0">
                <a:latin typeface="Monotype Corsiva" pitchFamily="66" charset="0"/>
              </a:rPr>
              <a:t>                                                                                     </a:t>
            </a:r>
            <a:r>
              <a:rPr lang="en-US" sz="2400" dirty="0" err="1" smtClean="0">
                <a:latin typeface="Monotype Corsiva" pitchFamily="66" charset="0"/>
              </a:rPr>
              <a:t>Dinesh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Tiwari</a:t>
            </a:r>
            <a:endParaRPr lang="en-US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sz="2400" dirty="0" smtClean="0">
                <a:latin typeface="Monotype Corsiva" pitchFamily="66" charset="0"/>
              </a:rPr>
              <a:t>                                                                                Associate Professor,</a:t>
            </a:r>
          </a:p>
          <a:p>
            <a:pPr>
              <a:buNone/>
            </a:pPr>
            <a:r>
              <a:rPr lang="en-US" sz="2400" dirty="0" smtClean="0">
                <a:latin typeface="Monotype Corsiva" pitchFamily="66" charset="0"/>
              </a:rPr>
              <a:t>                                                                             Dept. of English, HGC.</a:t>
            </a:r>
            <a:endParaRPr lang="en-US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  Courtesy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44958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Good Manners</a:t>
            </a:r>
          </a:p>
          <a:p>
            <a:r>
              <a:rPr lang="en-US" dirty="0" smtClean="0"/>
              <a:t>Considerate Behavior</a:t>
            </a:r>
          </a:p>
          <a:p>
            <a:r>
              <a:rPr lang="en-US" dirty="0" smtClean="0"/>
              <a:t>Polite</a:t>
            </a:r>
          </a:p>
          <a:p>
            <a:r>
              <a:rPr lang="en-US" dirty="0" smtClean="0"/>
              <a:t>Being kind &amp; empathetic</a:t>
            </a:r>
          </a:p>
          <a:p>
            <a:r>
              <a:rPr lang="en-US" dirty="0" smtClean="0"/>
              <a:t>Thank you notes!</a:t>
            </a:r>
          </a:p>
          <a:p>
            <a:endParaRPr lang="en-US" dirty="0"/>
          </a:p>
        </p:txBody>
      </p:sp>
      <p:pic>
        <p:nvPicPr>
          <p:cNvPr id="1026" name="Picture 2" descr="C:\Documents and Settings\kgarris\Local Settings\Temporary Internet Files\Content.IE5\YLWGA0RZ\MPj04100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057400"/>
            <a:ext cx="2820516" cy="4228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adapt to new situations quickly</a:t>
            </a:r>
          </a:p>
          <a:p>
            <a:r>
              <a:rPr lang="en-US" dirty="0" smtClean="0"/>
              <a:t>The ability to change or be changed according to situations or circumstances</a:t>
            </a:r>
            <a:endParaRPr lang="en-US" dirty="0"/>
          </a:p>
        </p:txBody>
      </p:sp>
      <p:pic>
        <p:nvPicPr>
          <p:cNvPr id="10243" name="Picture 3" descr="C:\Documents and Settings\kgarris\Local Settings\Temporary Internet Files\Content.IE5\8CO4WWME\MPj040258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4419600" cy="3097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dirty="0" smtClean="0"/>
              <a:t> Team Skills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2362200"/>
            <a:ext cx="4038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 you know how to work effectively in groups?  </a:t>
            </a:r>
          </a:p>
          <a:p>
            <a:r>
              <a:rPr lang="en-US" dirty="0" smtClean="0"/>
              <a:t>Do you listen effectively?</a:t>
            </a:r>
          </a:p>
          <a:p>
            <a:r>
              <a:rPr lang="en-US" dirty="0" smtClean="0"/>
              <a:t>Do you understand the value of diverse thought?</a:t>
            </a:r>
            <a:endParaRPr lang="en-US" dirty="0"/>
          </a:p>
        </p:txBody>
      </p:sp>
      <p:pic>
        <p:nvPicPr>
          <p:cNvPr id="6150" name="Picture 6" descr="C:\Documents and Settings\kgarris\Local Settings\Temporary Internet Files\Content.IE5\YLWGA0RZ\MPj040681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3771587" cy="2513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  Eye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838200"/>
          </a:xfrm>
        </p:spPr>
        <p:txBody>
          <a:bodyPr/>
          <a:lstStyle/>
          <a:p>
            <a:r>
              <a:rPr lang="en-US" dirty="0" smtClean="0"/>
              <a:t>Looking directly into the eyes of someone</a:t>
            </a:r>
            <a:endParaRPr lang="en-US" dirty="0"/>
          </a:p>
        </p:txBody>
      </p:sp>
      <p:pic>
        <p:nvPicPr>
          <p:cNvPr id="9218" name="Picture 2" descr="C:\Documents and Settings\kgarris\Local Settings\Temporary Internet Files\Content.IE5\RZADW9C1\MPj042438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2667000" cy="2667000"/>
          </a:xfrm>
          <a:prstGeom prst="rect">
            <a:avLst/>
          </a:prstGeom>
          <a:noFill/>
        </p:spPr>
      </p:pic>
      <p:pic>
        <p:nvPicPr>
          <p:cNvPr id="9219" name="Picture 3" descr="C:\Documents and Settings\kgarris\Local Settings\Temporary Internet Files\Content.IE5\GVQ4TPMD\MPj040173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2081784" cy="3121152"/>
          </a:xfrm>
          <a:prstGeom prst="rect">
            <a:avLst/>
          </a:prstGeom>
          <a:noFill/>
        </p:spPr>
      </p:pic>
      <p:pic>
        <p:nvPicPr>
          <p:cNvPr id="9220" name="Picture 4" descr="C:\Documents and Settings\kgarris\Local Settings\Temporary Internet Files\Content.IE5\8CO4WWME\MPj042222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581400"/>
            <a:ext cx="289488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Positive Work Ethic &amp; 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If you have a great work ethic but a negative attitude, which one do you think will trump the other?</a:t>
            </a:r>
          </a:p>
          <a:p>
            <a:endParaRPr lang="en-US" dirty="0" smtClean="0"/>
          </a:p>
          <a:p>
            <a:r>
              <a:rPr lang="en-US" dirty="0" smtClean="0"/>
              <a:t>Belief in the moral                                          value of work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C:\Documents and Settings\kgarris\Local Settings\Temporary Internet Files\Content.IE5\JMQCJNBT\MPj043887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429000"/>
            <a:ext cx="4495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Interpersonal Skills &amp; </a:t>
            </a:r>
            <a:br>
              <a:rPr lang="en-US" dirty="0" smtClean="0"/>
            </a:br>
            <a:r>
              <a:rPr lang="en-US" dirty="0" smtClean="0"/>
              <a:t> Personal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Interpersonal Defined: of or pertaining to the relations between persons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Personal Chemistry:  Do others want to be with you?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dirty="0" smtClean="0"/>
              <a:t> Common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362200"/>
            <a:ext cx="4114800" cy="3124200"/>
          </a:xfrm>
        </p:spPr>
        <p:txBody>
          <a:bodyPr/>
          <a:lstStyle/>
          <a:p>
            <a:r>
              <a:rPr lang="en-US" dirty="0" smtClean="0"/>
              <a:t>Good judgment – sound practical judgment based on “experience” rather than theory</a:t>
            </a:r>
            <a:endParaRPr lang="en-US" dirty="0"/>
          </a:p>
        </p:txBody>
      </p:sp>
      <p:pic>
        <p:nvPicPr>
          <p:cNvPr id="11267" name="Picture 3" descr="C:\Documents and Settings\kgarris\Local Settings\Temporary Internet Files\Content.IE5\27UH5PMO\MPj043933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809999" cy="3209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  Good Personal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382000" cy="4191000"/>
          </a:xfrm>
        </p:spPr>
        <p:txBody>
          <a:bodyPr/>
          <a:lstStyle/>
          <a:p>
            <a:r>
              <a:rPr lang="en-US" dirty="0" smtClean="0"/>
              <a:t>Visual aspect of a person – with regards to personal cleanness and neatness of clothing</a:t>
            </a:r>
            <a:endParaRPr lang="en-US" dirty="0"/>
          </a:p>
        </p:txBody>
      </p:sp>
      <p:pic>
        <p:nvPicPr>
          <p:cNvPr id="1026" name="Picture 2" descr="C:\Documents and Settings\kgarris\Local Settings\Temporary Internet Files\Content.IE5\1X3XDN6H\MPj043315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528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Understanding What the </a:t>
            </a:r>
            <a:br>
              <a:rPr lang="en-US" dirty="0" smtClean="0"/>
            </a:br>
            <a:r>
              <a:rPr lang="en-US" dirty="0" smtClean="0"/>
              <a:t>World is About </a:t>
            </a:r>
            <a:br>
              <a:rPr lang="en-US" dirty="0" smtClean="0"/>
            </a:br>
            <a:r>
              <a:rPr lang="en-US" dirty="0" smtClean="0"/>
              <a:t>(What’s going on in the News?)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2819400"/>
            <a:ext cx="4495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Know what’s going on</a:t>
            </a:r>
          </a:p>
          <a:p>
            <a:r>
              <a:rPr lang="en-US" dirty="0" smtClean="0"/>
              <a:t>Even Yahoo! News is better than no news</a:t>
            </a:r>
          </a:p>
          <a:p>
            <a:r>
              <a:rPr lang="en-US" dirty="0" smtClean="0"/>
              <a:t>Get connected, know what others are doing.  Subscribe to Inc. or Fast Company.  </a:t>
            </a:r>
          </a:p>
          <a:p>
            <a:r>
              <a:rPr lang="en-US" dirty="0" smtClean="0"/>
              <a:t>Track a few stocks</a:t>
            </a:r>
            <a:endParaRPr lang="en-US" dirty="0"/>
          </a:p>
        </p:txBody>
      </p:sp>
      <p:pic>
        <p:nvPicPr>
          <p:cNvPr id="12292" name="Picture 4" descr="C:\Documents and Settings\kgarris\Local Settings\Temporary Internet Files\Content.IE5\71HFND3X\MPj043853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2667000" cy="330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Willingness to take instruction and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4876800" cy="3687763"/>
          </a:xfrm>
        </p:spPr>
        <p:txBody>
          <a:bodyPr/>
          <a:lstStyle/>
          <a:p>
            <a:r>
              <a:rPr lang="en-US" dirty="0" smtClean="0"/>
              <a:t>Do you know someone who always blames others?</a:t>
            </a:r>
          </a:p>
          <a:p>
            <a:r>
              <a:rPr lang="en-US" dirty="0" smtClean="0"/>
              <a:t>Do you know someone who thinks he/she already knows all the answers?</a:t>
            </a:r>
            <a:endParaRPr lang="en-US" dirty="0"/>
          </a:p>
        </p:txBody>
      </p:sp>
      <p:pic>
        <p:nvPicPr>
          <p:cNvPr id="2050" name="Picture 2" descr="C:\Documents and Settings\kgarris\Local Settings\Temporary Internet Files\Content.IE5\1X3XDN6H\MPj041181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14600"/>
            <a:ext cx="253491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Soft Skills: 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Soft skills refer to a cluster of </a:t>
            </a:r>
            <a:r>
              <a:rPr lang="en-US" i="1" dirty="0" smtClean="0"/>
              <a:t>personal qualities, habits, attitudes and social graces </a:t>
            </a:r>
            <a:r>
              <a:rPr lang="en-US" dirty="0" smtClean="0"/>
              <a:t>that make someone a good employee and compatible to work with.  </a:t>
            </a:r>
          </a:p>
          <a:p>
            <a:endParaRPr lang="en-US" dirty="0"/>
          </a:p>
          <a:p>
            <a:r>
              <a:rPr lang="en-US" dirty="0" smtClean="0"/>
              <a:t>Unlike hard skills, which tend to be specific to a certain type of task, </a:t>
            </a:r>
            <a:r>
              <a:rPr lang="en-US" i="1" dirty="0" smtClean="0"/>
              <a:t>soft skills are broadly applicable.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Able to Relate to co-workers in a close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6670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Connection with people or things</a:t>
            </a:r>
          </a:p>
          <a:p>
            <a:r>
              <a:rPr lang="en-US" dirty="0" smtClean="0"/>
              <a:t>Water cooler talk</a:t>
            </a:r>
          </a:p>
          <a:p>
            <a:r>
              <a:rPr lang="en-US" dirty="0" smtClean="0"/>
              <a:t>Business retreats</a:t>
            </a:r>
          </a:p>
          <a:p>
            <a:r>
              <a:rPr lang="en-US" dirty="0" smtClean="0"/>
              <a:t>Team Activities</a:t>
            </a:r>
          </a:p>
        </p:txBody>
      </p:sp>
      <p:pic>
        <p:nvPicPr>
          <p:cNvPr id="3075" name="Picture 3" descr="C:\Documents and Settings\kgarris\Local Settings\Temporary Internet Files\Content.IE5\1X3XDN6H\MPj042275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297179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Not expecting to be promoted within the first six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4876800" cy="4525963"/>
          </a:xfrm>
        </p:spPr>
        <p:txBody>
          <a:bodyPr/>
          <a:lstStyle/>
          <a:p>
            <a:r>
              <a:rPr lang="en-US" dirty="0" smtClean="0"/>
              <a:t>“This is just a stepping stone for me”</a:t>
            </a:r>
          </a:p>
          <a:p>
            <a:endParaRPr lang="en-US" dirty="0" smtClean="0"/>
          </a:p>
          <a:p>
            <a:r>
              <a:rPr lang="en-US" dirty="0" smtClean="0"/>
              <a:t>Examples? </a:t>
            </a:r>
          </a:p>
          <a:p>
            <a:endParaRPr lang="en-US" dirty="0" smtClean="0"/>
          </a:p>
        </p:txBody>
      </p:sp>
      <p:pic>
        <p:nvPicPr>
          <p:cNvPr id="5123" name="Picture 3" descr="C:\Documents and Settings\kgarris\Local Settings\Temporary Internet Files\Content.IE5\S6QKK9C7\MPj04331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14600"/>
            <a:ext cx="297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  Communication skills with public, fellow employees, supervisors, and customers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Are you a good listener?</a:t>
            </a:r>
          </a:p>
          <a:p>
            <a:pPr lvl="1"/>
            <a:r>
              <a:rPr lang="en-US" dirty="0" smtClean="0"/>
              <a:t>How many of you have had a good boss?</a:t>
            </a:r>
          </a:p>
          <a:p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Telephone line…don’t 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count on its working!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Networking within your                              business?  How?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102" name="Picture 6" descr="C:\Documents and Settings\kgarris\Local Settings\Temporary Internet Files\Content.IE5\JMQCJNBT\MPj040210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86200"/>
            <a:ext cx="3914488" cy="260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Soft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057400"/>
            <a:ext cx="4114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of the most difficult things to teach</a:t>
            </a:r>
          </a:p>
          <a:p>
            <a:r>
              <a:rPr lang="en-US" dirty="0" smtClean="0"/>
              <a:t>And…the most common reason for not hiring, not promoting, &amp; poor performance evaluation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51" name="Picture 35" descr="C:\Documents and Settings\kgarris\Local Settings\Temporary Internet Files\Content.IE5\DFUQITD1\MPj04304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2819400" cy="2819400"/>
          </a:xfrm>
          <a:prstGeom prst="rect">
            <a:avLst/>
          </a:prstGeom>
          <a:noFill/>
        </p:spPr>
      </p:pic>
      <p:pic>
        <p:nvPicPr>
          <p:cNvPr id="9250" name="Picture 34" descr="C:\Documents and Settings\kgarris\Local Settings\Temporary Internet Files\Content.IE5\JMQCJNBT\MPj042222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18881">
            <a:off x="501797" y="1254659"/>
            <a:ext cx="2202340" cy="164487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2819400" y="5715000"/>
            <a:ext cx="594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Pick one skill…work on it….PRACTICE!</a:t>
            </a:r>
          </a:p>
          <a:p>
            <a:endParaRPr lang="en-US" dirty="0"/>
          </a:p>
        </p:txBody>
      </p:sp>
      <p:pic>
        <p:nvPicPr>
          <p:cNvPr id="9227" name="Picture 11" descr="C:\Documents and Settings\kgarris\Local Settings\Temporary Internet Files\Content.IE5\8CO4WWME\MPj040744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4646">
            <a:off x="440184" y="4587290"/>
            <a:ext cx="2327294" cy="155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atin typeface="Arial Rounded MT Bold" pitchFamily="34" charset="0"/>
              </a:rPr>
              <a:t>THANK YOU</a:t>
            </a:r>
            <a:endParaRPr lang="en-US" sz="88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Anny\Rabota\Гранты и конкурсы для молодых ученных\soft skills-Tempu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791200" cy="563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 Skills:  Examples of </a:t>
            </a:r>
            <a:br>
              <a:rPr lang="en-US" dirty="0" smtClean="0"/>
            </a:br>
            <a:r>
              <a:rPr lang="en-US" dirty="0" smtClean="0"/>
              <a:t>Interpersonal Attributes 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800600" y="1981200"/>
            <a:ext cx="4038600" cy="4525963"/>
          </a:xfrm>
        </p:spPr>
        <p:txBody>
          <a:bodyPr/>
          <a:lstStyle/>
          <a:p>
            <a:r>
              <a:rPr lang="en-US" dirty="0" smtClean="0"/>
              <a:t>Interpersonal abilities</a:t>
            </a:r>
          </a:p>
          <a:p>
            <a:pPr lvl="1"/>
            <a:r>
              <a:rPr lang="en-US" dirty="0" smtClean="0"/>
              <a:t>Empathy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Good manners</a:t>
            </a:r>
          </a:p>
          <a:p>
            <a:pPr lvl="1"/>
            <a:r>
              <a:rPr lang="en-US" dirty="0" smtClean="0"/>
              <a:t>Ability to teach</a:t>
            </a:r>
          </a:p>
          <a:p>
            <a:pPr lvl="1"/>
            <a:r>
              <a:rPr lang="en-US" dirty="0" smtClean="0"/>
              <a:t>Works well with diversity</a:t>
            </a:r>
          </a:p>
          <a:p>
            <a:pPr lvl="1"/>
            <a:r>
              <a:rPr lang="en-US" dirty="0" smtClean="0"/>
              <a:t>Self-confidence</a:t>
            </a:r>
            <a:endParaRPr lang="en-US" dirty="0"/>
          </a:p>
        </p:txBody>
      </p:sp>
      <p:pic>
        <p:nvPicPr>
          <p:cNvPr id="3076" name="Picture 4" descr="C:\Documents and Settings\kgarris\Local Settings\Temporary Internet Files\Content.IE5\1X3XDN6H\MPj038773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0459">
            <a:off x="2435313" y="4112142"/>
            <a:ext cx="2473107" cy="1764150"/>
          </a:xfrm>
          <a:prstGeom prst="rect">
            <a:avLst/>
          </a:prstGeom>
          <a:noFill/>
        </p:spPr>
      </p:pic>
      <p:pic>
        <p:nvPicPr>
          <p:cNvPr id="3075" name="Picture 3" descr="C:\Documents and Settings\kgarris\Local Settings\Temporary Internet Files\Content.IE5\1X3XDN6H\MPj043950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73235">
            <a:off x="697936" y="2426480"/>
            <a:ext cx="2719567" cy="1810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 Skills:  Examples of </a:t>
            </a:r>
            <a:br>
              <a:rPr lang="en-US" dirty="0" smtClean="0"/>
            </a:br>
            <a:r>
              <a:rPr lang="en-US" dirty="0" smtClean="0"/>
              <a:t>Personal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038600" cy="4525963"/>
          </a:xfrm>
        </p:spPr>
        <p:txBody>
          <a:bodyPr/>
          <a:lstStyle/>
          <a:p>
            <a:r>
              <a:rPr lang="en-US" dirty="0" smtClean="0"/>
              <a:t>Personal Attributes:</a:t>
            </a:r>
          </a:p>
          <a:p>
            <a:pPr lvl="1"/>
            <a:r>
              <a:rPr lang="en-US" dirty="0" smtClean="0"/>
              <a:t>Optimism</a:t>
            </a:r>
          </a:p>
          <a:p>
            <a:pPr lvl="1"/>
            <a:r>
              <a:rPr lang="en-US" dirty="0" smtClean="0"/>
              <a:t>Responsibility</a:t>
            </a:r>
          </a:p>
          <a:p>
            <a:pPr lvl="1"/>
            <a:r>
              <a:rPr lang="en-US" dirty="0" smtClean="0"/>
              <a:t>Sense of humor</a:t>
            </a:r>
          </a:p>
          <a:p>
            <a:pPr lvl="1"/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Common Sense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715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It’s often said that hard skills will get you an interview but </a:t>
            </a:r>
            <a:r>
              <a:rPr lang="en-US" sz="2400" b="1" i="1" dirty="0" smtClean="0"/>
              <a:t>you need soft skills to get (and keep!) the job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1" name="Picture 3" descr="C:\Documents and Settings\kgarris\Local Settings\Temporary Internet Files\Content.IE5\DFUQITD1\MPj038777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00856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IQ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95800" y="1981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live in a society that measures intelligence (IQ) through quantifiable metrics</a:t>
            </a:r>
          </a:p>
          <a:p>
            <a:pPr lvl="1"/>
            <a:r>
              <a:rPr lang="en-US" dirty="0" smtClean="0"/>
              <a:t>You complete the assignments, come to class, learn the concepts, and you get an “A”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105" name="Picture 9" descr="C:\Documents and Settings\kgarris\Local Settings\Temporary Internet Files\Content.IE5\1NX838EP\MPj039954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4166416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17526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the workplace, most compliments will deal more with the use of </a:t>
            </a:r>
            <a:r>
              <a:rPr lang="en-US" b="1" i="1" dirty="0" smtClean="0"/>
              <a:t>soft skills      </a:t>
            </a:r>
            <a:r>
              <a:rPr lang="en-US" dirty="0" smtClean="0"/>
              <a:t>(EI – Emotional Intelligence) than your actual knowledge about a particular situation.</a:t>
            </a:r>
          </a:p>
          <a:p>
            <a:pPr lvl="1"/>
            <a:r>
              <a:rPr lang="en-US" sz="2800" dirty="0" smtClean="0"/>
              <a:t>Customers appreciate a “willingness to help” or the fact that you “listened to my complaint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5123" name="Picture 3" descr="C:\Documents and Settings\kgarris\Local Settings\Temporary Internet Files\Content.IE5\DFUQITD1\MPj039921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200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Good Soft Skills….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1219200"/>
          </a:xfrm>
        </p:spPr>
        <p:txBody>
          <a:bodyPr/>
          <a:lstStyle/>
          <a:p>
            <a:pPr indent="0" algn="ctr">
              <a:buNone/>
            </a:pPr>
            <a:r>
              <a:rPr lang="en-US" dirty="0" smtClean="0"/>
              <a:t>Will help you STAND OUT in a crowd of mediocrity.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C:\Documents and Settings\kgarris\Local Settings\Temporary Internet Files\Content.IE5\JMQCJNBT\MPj040128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0"/>
            <a:ext cx="2743200" cy="18280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4038600"/>
            <a:ext cx="38232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What makes </a:t>
            </a:r>
          </a:p>
          <a:p>
            <a:r>
              <a:rPr lang="en-US" sz="4000" b="1" i="1" dirty="0" smtClean="0"/>
              <a:t>you stand out???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Employability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It’s the soft skills that employers look for when hiring employees.  </a:t>
            </a:r>
          </a:p>
          <a:p>
            <a:endParaRPr lang="en-US" dirty="0"/>
          </a:p>
          <a:p>
            <a:r>
              <a:rPr lang="en-US" dirty="0" smtClean="0"/>
              <a:t>Do you have these                                                skills?</a:t>
            </a:r>
            <a:endParaRPr lang="en-US" dirty="0"/>
          </a:p>
        </p:txBody>
      </p:sp>
      <p:pic>
        <p:nvPicPr>
          <p:cNvPr id="7173" name="Picture 5" descr="C:\Documents and Settings\kgarris\Local Settings\Temporary Internet Files\Content.IE5\71HFND3X\MPj043927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2800"/>
            <a:ext cx="4953000" cy="322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615</Words>
  <Application>Microsoft Office PowerPoint</Application>
  <PresentationFormat>On-screen Show (4:3)</PresentationFormat>
  <Paragraphs>108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SOFT SKILLS</vt:lpstr>
      <vt:lpstr>Soft Skills:  Defined</vt:lpstr>
      <vt:lpstr>Slide 3</vt:lpstr>
      <vt:lpstr>Soft Skills:  Examples of  Interpersonal Attributes </vt:lpstr>
      <vt:lpstr>Soft Skills:  Examples of  Personal Attributes</vt:lpstr>
      <vt:lpstr>IQ</vt:lpstr>
      <vt:lpstr>EI</vt:lpstr>
      <vt:lpstr>Good Soft Skills….</vt:lpstr>
      <vt:lpstr>Employability</vt:lpstr>
      <vt:lpstr>  Courtesy</vt:lpstr>
      <vt:lpstr> Flexibility</vt:lpstr>
      <vt:lpstr> Team Skills</vt:lpstr>
      <vt:lpstr>  Eye Contact</vt:lpstr>
      <vt:lpstr> Positive Work Ethic &amp; Attitude</vt:lpstr>
      <vt:lpstr> Interpersonal Skills &amp;   Personal Chemistry</vt:lpstr>
      <vt:lpstr> Common Sense</vt:lpstr>
      <vt:lpstr>  Good Personal Appearance</vt:lpstr>
      <vt:lpstr>  Understanding What the  World is About  (What’s going on in the News?)</vt:lpstr>
      <vt:lpstr> Willingness to take instruction and responsibility</vt:lpstr>
      <vt:lpstr> Able to Relate to co-workers in a close environment</vt:lpstr>
      <vt:lpstr> Not expecting to be promoted within the first six months</vt:lpstr>
      <vt:lpstr>  Communication skills with public, fellow employees, supervisors, and customers</vt:lpstr>
      <vt:lpstr>Soft Skills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SKILLS</dc:title>
  <dc:creator>Intel</dc:creator>
  <cp:lastModifiedBy>Intel</cp:lastModifiedBy>
  <cp:revision>2</cp:revision>
  <dcterms:created xsi:type="dcterms:W3CDTF">2018-09-23T01:39:45Z</dcterms:created>
  <dcterms:modified xsi:type="dcterms:W3CDTF">2019-05-04T01:33:32Z</dcterms:modified>
</cp:coreProperties>
</file>