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9"/>
  </p:notes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737D9-FE9A-4C2C-A59A-52D7B86F6EDE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8AE94-A0E7-4D3B-AC16-1BEE92DB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8B47B3-38E3-43D3-9446-07F9533B5D9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ABA61F-F7A7-41F3-ABC4-E1793C53402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209799"/>
          </a:xfrm>
        </p:spPr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Diffraction </a:t>
            </a:r>
            <a:r>
              <a:rPr lang="en-US" b="1" i="1" dirty="0" smtClean="0">
                <a:solidFill>
                  <a:srgbClr val="0070C0"/>
                </a:solidFill>
              </a:rPr>
              <a:t>of Light</a:t>
            </a:r>
            <a:endParaRPr lang="en-US" b="1" i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Basanta Pathak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Associate Professor in Physics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Haflong Govt. College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81000"/>
            <a:ext cx="8763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According to the wave theory of light , the propagation of light is approximately rectilinear and  light waves of extremely small wavelengths exhibit a slight bending in passing by the edge of an obstacle. This bending of light waves round the edge of an obstacle causing a rapid diminution in the intensity of light within its geometrical shadow is called the diffraction  of light.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1"/>
            <a:ext cx="86868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Distinction between the Interference  and 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Diffraction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phenomena :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US" sz="2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Interference fringes are the result of interaction of light waves arriving from different  wavelengths but derived from the same source.</a:t>
            </a:r>
          </a:p>
          <a:p>
            <a:pPr marL="342900" indent="-342900" algn="just"/>
            <a:r>
              <a:rPr lang="en-US" sz="2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    Diffraction  fringes are the result of interaction of light waves arriving from different points of the same wave front.</a:t>
            </a:r>
          </a:p>
          <a:p>
            <a:pPr marL="342900" indent="-34290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 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All the bright bands have uniform intensity.</a:t>
            </a:r>
          </a:p>
          <a:p>
            <a:pPr marL="342900" indent="-342900" algn="just"/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All the bright bands have  not the same intensity.</a:t>
            </a:r>
          </a:p>
          <a:p>
            <a:pPr marL="342900" indent="-34290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Regions of minimum light intensity  are perfectly dark.</a:t>
            </a:r>
          </a:p>
          <a:p>
            <a:pPr marL="342900" indent="-342900" algn="just"/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Regions of minimum light intensity are not perfectly  dark.</a:t>
            </a:r>
          </a:p>
          <a:p>
            <a:pPr marL="342900" indent="-34290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 startAt="4"/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Interference fringes may or may not have same width.</a:t>
            </a:r>
          </a:p>
          <a:p>
            <a:pPr marL="342900" indent="-342900" algn="just"/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Diffraction fringes have never same width.</a:t>
            </a:r>
          </a:p>
          <a:p>
            <a:endParaRPr lang="en-US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319742"/>
            <a:ext cx="8839200" cy="790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Types of Diffraction 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two types of diffraction phenomena.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are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………..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 Fresnel’s diffraction 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2"/>
            </a:pP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Fraunhofer’s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diffraction phenomena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 startAt="2"/>
            </a:pPr>
            <a:endParaRPr lang="en-US" sz="24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Fresnel’s type of diffraction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 algn="just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In this type, the source of light or the screen or both are  at finite distances from the obstacle. No lenses are used to make the light rays parallel or convergent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(ii) The incident wave front is either spherical or cylindrical and are never plane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indent="-400050"/>
            <a:r>
              <a:rPr lang="en-US" sz="2400" dirty="0" smtClean="0">
                <a:solidFill>
                  <a:srgbClr val="0070C0"/>
                </a:solidFill>
              </a:rPr>
              <a:t>(iii) Fresnel’s diffraction is produced when light waves suffer bending or diffraction at a straight edge, a narrow slit, a thin wire, a small circular obstacle or a hole. A zone plate is an example of this type of diffraction.</a:t>
            </a:r>
          </a:p>
          <a:p>
            <a:pPr marL="400050" indent="-400050"/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en-US" sz="28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en-US" sz="3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en-US" sz="3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en-US" sz="3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610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romanLcParenBoth" startAt="4"/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 the incident wave front is not plane the phase of the secondary wavelets have not same value at all the points of the aperture or the obstacle producing diffraction.</a:t>
            </a:r>
          </a:p>
          <a:p>
            <a:pPr marL="514350" indent="-514350" algn="just"/>
            <a:endParaRPr lang="en-US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Fraunhofer Types  of diffraction: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buAutoNum type="romanLcParenBoth"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this type, the source of light and the screen are virtually at infinite distances from the aperture or the obstacle producing diffraction. This may be realized by placing a convex lens at a distance equal to its focal length from the source, so that a parallel beam may fall on the aperture. Then a second convex lens is used to focus the emergent parallel beam after diffraction on the screen. This inter-position of two lenses removes the source and the screen to infinite distances.</a:t>
            </a:r>
          </a:p>
          <a:p>
            <a:pPr marL="514350" indent="-514350" algn="just"/>
            <a:endParaRPr lang="en-US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53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(ii) In this case, the incident wave front is plane and so the phase of vibration is same at every point of the aperture. </a:t>
            </a:r>
          </a:p>
          <a:p>
            <a:pPr marL="400050" indent="-400050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(iii) With this type of diffraction we get plane diffraction grating and concave reflection grating. </a:t>
            </a:r>
          </a:p>
          <a:p>
            <a:pPr marL="400050" indent="-400050"/>
            <a:endParaRPr lang="en-US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endParaRPr lang="en-US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The end.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905000"/>
            <a:ext cx="6248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Thanks</a:t>
            </a:r>
          </a:p>
          <a:p>
            <a:pPr algn="ctr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For </a:t>
            </a:r>
          </a:p>
          <a:p>
            <a:pPr algn="ctr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Your Co-operation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439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Diffraction of Light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Diffraction of Light</dc:title>
  <dc:creator>Basanta</dc:creator>
  <cp:lastModifiedBy>Basanta</cp:lastModifiedBy>
  <cp:revision>20</cp:revision>
  <dcterms:created xsi:type="dcterms:W3CDTF">2019-05-07T00:04:43Z</dcterms:created>
  <dcterms:modified xsi:type="dcterms:W3CDTF">2019-05-07T01:25:43Z</dcterms:modified>
</cp:coreProperties>
</file>