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04F-5042-4BAF-BCF2-75514F0BABE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A833-7A45-4295-9F94-E7CD3BABD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04F-5042-4BAF-BCF2-75514F0BABE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A833-7A45-4295-9F94-E7CD3BABD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04F-5042-4BAF-BCF2-75514F0BABE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A833-7A45-4295-9F94-E7CD3BABD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04F-5042-4BAF-BCF2-75514F0BABE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A833-7A45-4295-9F94-E7CD3BABD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04F-5042-4BAF-BCF2-75514F0BABE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A833-7A45-4295-9F94-E7CD3BABD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04F-5042-4BAF-BCF2-75514F0BABE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A833-7A45-4295-9F94-E7CD3BABD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04F-5042-4BAF-BCF2-75514F0BABE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A833-7A45-4295-9F94-E7CD3BABD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04F-5042-4BAF-BCF2-75514F0BABE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A833-7A45-4295-9F94-E7CD3BABD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04F-5042-4BAF-BCF2-75514F0BABE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A833-7A45-4295-9F94-E7CD3BABD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04F-5042-4BAF-BCF2-75514F0BABE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A833-7A45-4295-9F94-E7CD3BABD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04F-5042-4BAF-BCF2-75514F0BABE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A833-7A45-4295-9F94-E7CD3BABD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6F04F-5042-4BAF-BCF2-75514F0BABE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1A833-7A45-4295-9F94-E7CD3BABD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762000"/>
            <a:ext cx="7772400" cy="1470025"/>
          </a:xfrm>
        </p:spPr>
        <p:txBody>
          <a:bodyPr>
            <a:noAutofit/>
          </a:bodyPr>
          <a:lstStyle/>
          <a:p>
            <a:r>
              <a:rPr lang="en-US" sz="11500" dirty="0" smtClean="0">
                <a:solidFill>
                  <a:srgbClr val="C00000"/>
                </a:solidFill>
                <a:latin typeface="AkrutiAsmGoutam" pitchFamily="2" charset="0"/>
              </a:rPr>
              <a:t>“</a:t>
            </a:r>
            <a:r>
              <a:rPr lang="en-US" sz="11500" dirty="0" err="1" smtClean="0">
                <a:solidFill>
                  <a:srgbClr val="C00000"/>
                </a:solidFill>
                <a:latin typeface="AkrutiAsmGoutam" pitchFamily="2" charset="0"/>
              </a:rPr>
              <a:t>íaáRá</a:t>
            </a:r>
            <a:r>
              <a:rPr lang="en-US" sz="11500" dirty="0" smtClean="0">
                <a:solidFill>
                  <a:srgbClr val="C00000"/>
                </a:solidFill>
                <a:latin typeface="AkrutiAsmGoutam" pitchFamily="2" charset="0"/>
              </a:rPr>
              <a:t>[ </a:t>
            </a:r>
            <a:r>
              <a:rPr lang="en-US" sz="11500" dirty="0" err="1" smtClean="0">
                <a:solidFill>
                  <a:srgbClr val="C00000"/>
                </a:solidFill>
                <a:latin typeface="AkrutiAsmGoutam" pitchFamily="2" charset="0"/>
              </a:rPr>
              <a:t>Ný</a:t>
            </a:r>
            <a:r>
              <a:rPr lang="en-US" sz="11500" dirty="0" smtClean="0">
                <a:solidFill>
                  <a:srgbClr val="C00000"/>
                </a:solidFill>
                <a:latin typeface="AkrutiAsmGoutam" pitchFamily="2" charset="0"/>
              </a:rPr>
              <a:t>[ã”</a:t>
            </a:r>
            <a:endParaRPr lang="en-US" sz="11500" dirty="0">
              <a:solidFill>
                <a:srgbClr val="C00000"/>
              </a:solidFill>
              <a:latin typeface="AkrutiAsmGoutam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895600"/>
            <a:ext cx="6400800" cy="1752600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[</a:t>
            </a:r>
            <a:r>
              <a:rPr lang="en-US" sz="2000" dirty="0" err="1" smtClean="0">
                <a:solidFill>
                  <a:schemeClr val="tx1"/>
                </a:solidFill>
                <a:latin typeface="AkrutiAsmGoutam" pitchFamily="2" charset="0"/>
              </a:rPr>
              <a:t>UãúRáO</a:t>
            </a:r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krutiAsmGoutam" pitchFamily="2" charset="0"/>
              </a:rPr>
              <a:t>Jýá@åü</a:t>
            </a:r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[</a:t>
            </a:r>
          </a:p>
          <a:p>
            <a:endParaRPr lang="en-US" sz="2000" dirty="0">
              <a:solidFill>
                <a:schemeClr val="tx1"/>
              </a:solidFill>
              <a:latin typeface="AkrutiAsmGoutam" pitchFamily="2" charset="0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 #</a:t>
            </a:r>
            <a:r>
              <a:rPr lang="en-US" sz="2000" dirty="0" err="1" smtClean="0">
                <a:solidFill>
                  <a:schemeClr val="tx1"/>
                </a:solidFill>
                <a:latin typeface="AkrutiAsmGoutam" pitchFamily="2" charset="0"/>
              </a:rPr>
              <a:t>ïïí</a:t>
            </a:r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]</a:t>
            </a:r>
            <a:r>
              <a:rPr lang="en-US" sz="2000" dirty="0" err="1" smtClean="0">
                <a:solidFill>
                  <a:schemeClr val="tx1"/>
                </a:solidFill>
                <a:latin typeface="AkrutiAsmGoutam" pitchFamily="2" charset="0"/>
              </a:rPr>
              <a:t>áýEý@ü</a:t>
            </a:r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 -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ýKý0 </a:t>
            </a:r>
            <a:r>
              <a:rPr lang="en-US" sz="2000" dirty="0" err="1" smtClean="0">
                <a:solidFill>
                  <a:schemeClr val="tx1"/>
                </a:solidFill>
                <a:latin typeface="AkrutiAsmGoutam" pitchFamily="2" charset="0"/>
              </a:rPr>
              <a:t>aåPãÂá</a:t>
            </a:r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  <a:latin typeface="AkrutiAsmGoutam" pitchFamily="2" charset="0"/>
              </a:rPr>
              <a:t>ïíXábáÿw‚ÿ</a:t>
            </a:r>
            <a:endParaRPr lang="en-US" sz="2000" dirty="0" smtClean="0">
              <a:solidFill>
                <a:schemeClr val="tx1"/>
              </a:solidFill>
              <a:latin typeface="AkrutiAsmGoutam" pitchFamily="2" charset="0"/>
            </a:endParaRPr>
          </a:p>
          <a:p>
            <a:r>
              <a:rPr lang="en-US" sz="2000" dirty="0" err="1" smtClean="0">
                <a:solidFill>
                  <a:schemeClr val="tx1"/>
                </a:solidFill>
                <a:latin typeface="AkrutiAsmGoutam" pitchFamily="2" charset="0"/>
              </a:rPr>
              <a:t>abïíYáBã</a:t>
            </a:r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 #</a:t>
            </a:r>
            <a:r>
              <a:rPr lang="en-US" sz="2000" dirty="0" err="1" smtClean="0">
                <a:solidFill>
                  <a:schemeClr val="tx1"/>
                </a:solidFill>
                <a:latin typeface="AkrutiAsmGoutam" pitchFamily="2" charset="0"/>
              </a:rPr>
              <a:t>QóáS@ü</a:t>
            </a:r>
            <a:endParaRPr lang="en-US" sz="2000" dirty="0" smtClean="0">
              <a:solidFill>
                <a:schemeClr val="tx1"/>
              </a:solidFill>
              <a:latin typeface="AkrutiAsmGoutam" pitchFamily="2" charset="0"/>
            </a:endParaRPr>
          </a:p>
          <a:p>
            <a:r>
              <a:rPr lang="en-US" sz="2000" dirty="0" err="1" smtClean="0">
                <a:solidFill>
                  <a:schemeClr val="tx1"/>
                </a:solidFill>
                <a:latin typeface="AkrutiAsmGoutam" pitchFamily="2" charset="0"/>
              </a:rPr>
              <a:t>UáÛ</a:t>
            </a:r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]á </a:t>
            </a:r>
            <a:r>
              <a:rPr lang="en-US" sz="2000" dirty="0" err="1" smtClean="0">
                <a:solidFill>
                  <a:schemeClr val="tx1"/>
                </a:solidFill>
                <a:latin typeface="AkrutiAsmGoutam" pitchFamily="2" charset="0"/>
              </a:rPr>
              <a:t>âUWýáB</a:t>
            </a:r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AkrutiAsmGoutam" pitchFamily="2" charset="0"/>
              </a:rPr>
              <a:t>báTü</a:t>
            </a:r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]Û </a:t>
            </a:r>
            <a:r>
              <a:rPr lang="en-US" sz="2000" dirty="0" err="1" smtClean="0">
                <a:solidFill>
                  <a:schemeClr val="tx1"/>
                </a:solidFill>
                <a:latin typeface="AkrutiAsmGoutam" pitchFamily="2" charset="0"/>
              </a:rPr>
              <a:t>BWýMÞïíX¶ý</a:t>
            </a:r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 @</a:t>
            </a:r>
            <a:r>
              <a:rPr lang="en-US" sz="2000" dirty="0" err="1" smtClean="0">
                <a:solidFill>
                  <a:schemeClr val="tx1"/>
                </a:solidFill>
                <a:latin typeface="AkrutiAsmGoutam" pitchFamily="2" charset="0"/>
              </a:rPr>
              <a:t>üïí</a:t>
            </a:r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]G</a:t>
            </a:r>
            <a:endParaRPr lang="en-US" sz="2000" dirty="0">
              <a:solidFill>
                <a:schemeClr val="tx1"/>
              </a:solidFill>
              <a:latin typeface="AkrutiAsmGoutam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6172200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>
                <a:latin typeface="AkrutiAsmGoutam" pitchFamily="2" charset="0"/>
              </a:rPr>
              <a:t>1.  </a:t>
            </a:r>
            <a:r>
              <a:rPr lang="en-US" sz="3200" dirty="0" err="1" smtClean="0">
                <a:latin typeface="AkrutiAsmGoutam" pitchFamily="2" charset="0"/>
              </a:rPr>
              <a:t>íaáRá</a:t>
            </a:r>
            <a:r>
              <a:rPr lang="en-US" sz="3200" dirty="0" smtClean="0">
                <a:latin typeface="AkrutiAsmGoutam" pitchFamily="2" charset="0"/>
              </a:rPr>
              <a:t>[ </a:t>
            </a:r>
            <a:r>
              <a:rPr lang="en-US" sz="3200" dirty="0" err="1" smtClean="0">
                <a:latin typeface="AkrutiAsmGoutam" pitchFamily="2" charset="0"/>
              </a:rPr>
              <a:t>Ný</a:t>
            </a:r>
            <a:r>
              <a:rPr lang="en-US" sz="3200" dirty="0" smtClean="0">
                <a:latin typeface="AkrutiAsmGoutam" pitchFamily="2" charset="0"/>
              </a:rPr>
              <a:t>[ã @</a:t>
            </a:r>
            <a:r>
              <a:rPr lang="en-US" sz="3200" dirty="0" err="1" smtClean="0">
                <a:latin typeface="AkrutiAsmGoutam" pitchFamily="2" charset="0"/>
              </a:rPr>
              <a:t>üáUó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B÷wƒÿ</a:t>
            </a:r>
            <a:r>
              <a:rPr lang="en-US" sz="3200" dirty="0" smtClean="0">
                <a:latin typeface="AkrutiAsmGoutam" pitchFamily="2" charset="0"/>
              </a:rPr>
              <a:t> 1894 </a:t>
            </a:r>
            <a:r>
              <a:rPr lang="en-US" sz="3200" dirty="0" err="1" smtClean="0">
                <a:latin typeface="AkrutiAsmGoutam" pitchFamily="2" charset="0"/>
              </a:rPr>
              <a:t>âAõtËýáïíoP</a:t>
            </a:r>
            <a:r>
              <a:rPr lang="en-US" sz="3200" dirty="0" smtClean="0">
                <a:latin typeface="AkrutiAsmGoutam" pitchFamily="2" charset="0"/>
              </a:rPr>
              <a:t> S÷@</a:t>
            </a:r>
            <a:r>
              <a:rPr lang="en-US" sz="3200" dirty="0" err="1" smtClean="0">
                <a:latin typeface="AkrutiAsmGoutam" pitchFamily="2" charset="0"/>
              </a:rPr>
              <a:t>üáâ^Ný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bZñ</a:t>
            </a:r>
            <a:r>
              <a:rPr lang="en-US" sz="3200" dirty="0">
                <a:latin typeface="AkrutiAsmGoutam" pitchFamily="2" charset="0"/>
              </a:rPr>
              <a:t/>
            </a:r>
            <a:br>
              <a:rPr lang="en-US" sz="3200" dirty="0">
                <a:latin typeface="AkrutiAsmGoutam" pitchFamily="2" charset="0"/>
              </a:rPr>
            </a:br>
            <a:r>
              <a:rPr lang="en-US" sz="3200" dirty="0" smtClean="0">
                <a:latin typeface="AkrutiAsmGoutam" pitchFamily="2" charset="0"/>
              </a:rPr>
              <a:t>2.  </a:t>
            </a:r>
            <a:r>
              <a:rPr lang="en-US" sz="3200" dirty="0" err="1" smtClean="0">
                <a:latin typeface="AkrutiAsmGoutam" pitchFamily="2" charset="0"/>
              </a:rPr>
              <a:t>íaáRá</a:t>
            </a:r>
            <a:r>
              <a:rPr lang="en-US" sz="3200" dirty="0" smtClean="0">
                <a:latin typeface="AkrutiAsmGoutam" pitchFamily="2" charset="0"/>
              </a:rPr>
              <a:t>[ </a:t>
            </a:r>
            <a:r>
              <a:rPr lang="en-US" sz="3200" dirty="0" err="1" smtClean="0">
                <a:latin typeface="AkrutiAsmGoutam" pitchFamily="2" charset="0"/>
              </a:rPr>
              <a:t>Ný</a:t>
            </a:r>
            <a:r>
              <a:rPr lang="en-US" sz="3200" dirty="0" smtClean="0">
                <a:latin typeface="AkrutiAsmGoutam" pitchFamily="2" charset="0"/>
              </a:rPr>
              <a:t>[ã @</a:t>
            </a:r>
            <a:r>
              <a:rPr lang="en-US" sz="3200" dirty="0" err="1" smtClean="0">
                <a:latin typeface="AkrutiAsmGoutam" pitchFamily="2" charset="0"/>
              </a:rPr>
              <a:t>üáUó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B÷wƒÿâýIýïí@ü</a:t>
            </a:r>
            <a:r>
              <a:rPr lang="en-US" sz="3200" dirty="0" smtClean="0">
                <a:latin typeface="AkrutiAsmGoutam" pitchFamily="2" charset="0"/>
              </a:rPr>
              <a:t> [</a:t>
            </a:r>
            <a:r>
              <a:rPr lang="en-US" sz="3200" dirty="0" err="1" smtClean="0">
                <a:latin typeface="AkrutiAsmGoutam" pitchFamily="2" charset="0"/>
              </a:rPr>
              <a:t>UãúRáO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Jýá@åüïí</a:t>
            </a:r>
            <a:r>
              <a:rPr lang="en-US" sz="3200" dirty="0" smtClean="0">
                <a:latin typeface="AkrutiAsmGoutam" pitchFamily="2" charset="0"/>
              </a:rPr>
              <a:t>[[ *</a:t>
            </a:r>
            <a:r>
              <a:rPr lang="en-US" sz="3200" dirty="0" err="1" smtClean="0">
                <a:latin typeface="AkrutiAsmGoutam" pitchFamily="2" charset="0"/>
              </a:rPr>
              <a:t>Ør‡YÞ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SïíUÞ</a:t>
            </a:r>
            <a:r>
              <a:rPr lang="en-US" sz="3200" dirty="0" smtClean="0">
                <a:latin typeface="AkrutiAsmGoutam" pitchFamily="2" charset="0"/>
              </a:rPr>
              <a:t>[ @</a:t>
            </a:r>
            <a:r>
              <a:rPr lang="en-US" sz="3200" dirty="0" err="1" smtClean="0">
                <a:latin typeface="AkrutiAsmGoutam" pitchFamily="2" charset="0"/>
              </a:rPr>
              <a:t>üáïíUóï</a:t>
            </a:r>
            <a:r>
              <a:rPr lang="en-US" sz="3200" dirty="0" smtClean="0">
                <a:latin typeface="AkrutiAsmGoutam" pitchFamily="2" charset="0"/>
              </a:rPr>
              <a:t>[ #</a:t>
            </a:r>
            <a:r>
              <a:rPr lang="en-US" sz="3200" dirty="0" err="1" smtClean="0">
                <a:latin typeface="AkrutiAsmGoutam" pitchFamily="2" charset="0"/>
              </a:rPr>
              <a:t>ÿw‚ÿWÞýåºýô</a:t>
            </a:r>
            <a:r>
              <a:rPr lang="en-US" sz="3200" dirty="0" smtClean="0">
                <a:latin typeface="AkrutiAsmGoutam" pitchFamily="2" charset="0"/>
              </a:rPr>
              <a:t> @ü[á </a:t>
            </a:r>
            <a:r>
              <a:rPr lang="en-US" sz="3200" dirty="0" err="1" smtClean="0">
                <a:latin typeface="AkrutiAsmGoutam" pitchFamily="2" charset="0"/>
              </a:rPr>
              <a:t>bZñ</a:t>
            </a:r>
            <a:r>
              <a:rPr lang="en-US" sz="3200" dirty="0" smtClean="0">
                <a:latin typeface="AkrutiAsmGoutam" pitchFamily="2" charset="0"/>
              </a:rPr>
              <a:t/>
            </a:r>
            <a:br>
              <a:rPr lang="en-US" sz="3200" dirty="0" smtClean="0">
                <a:latin typeface="AkrutiAsmGoutam" pitchFamily="2" charset="0"/>
              </a:rPr>
            </a:br>
            <a:r>
              <a:rPr lang="en-US" sz="3200" dirty="0" smtClean="0">
                <a:latin typeface="AkrutiAsmGoutam" pitchFamily="2" charset="0"/>
              </a:rPr>
              <a:t>3.  </a:t>
            </a:r>
            <a:r>
              <a:rPr lang="en-US" sz="3200" dirty="0" err="1" smtClean="0">
                <a:latin typeface="AkrutiAsmGoutam" pitchFamily="2" charset="0"/>
              </a:rPr>
              <a:t>íaáRá</a:t>
            </a:r>
            <a:r>
              <a:rPr lang="en-US" sz="3200" dirty="0" smtClean="0">
                <a:latin typeface="AkrutiAsmGoutam" pitchFamily="2" charset="0"/>
              </a:rPr>
              <a:t>[ </a:t>
            </a:r>
            <a:r>
              <a:rPr lang="en-US" sz="3200" dirty="0" err="1" smtClean="0">
                <a:latin typeface="AkrutiAsmGoutam" pitchFamily="2" charset="0"/>
              </a:rPr>
              <a:t>Ný</a:t>
            </a:r>
            <a:r>
              <a:rPr lang="en-US" sz="3200" dirty="0" smtClean="0">
                <a:latin typeface="AkrutiAsmGoutam" pitchFamily="2" charset="0"/>
              </a:rPr>
              <a:t>[</a:t>
            </a:r>
            <a:r>
              <a:rPr lang="en-US" sz="3200" dirty="0" err="1" smtClean="0">
                <a:latin typeface="AkrutiAsmGoutam" pitchFamily="2" charset="0"/>
              </a:rPr>
              <a:t>ãíNý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RáX@üâUNýá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ab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íXáýIý</a:t>
            </a:r>
            <a:r>
              <a:rPr lang="en-US" sz="3200" dirty="0" smtClean="0">
                <a:latin typeface="AkrutiAsmGoutam" pitchFamily="2" charset="0"/>
              </a:rPr>
              <a:t> 43 </a:t>
            </a:r>
            <a:r>
              <a:rPr lang="en-US" sz="3200" dirty="0" err="1" smtClean="0">
                <a:latin typeface="AkrutiAsmGoutam" pitchFamily="2" charset="0"/>
              </a:rPr>
              <a:t>âýIý</a:t>
            </a:r>
            <a:r>
              <a:rPr lang="en-US" sz="3200" dirty="0" smtClean="0">
                <a:latin typeface="AkrutiAsmGoutam" pitchFamily="2" charset="0"/>
              </a:rPr>
              <a:t> @</a:t>
            </a:r>
            <a:r>
              <a:rPr lang="en-US" sz="3200" dirty="0" err="1" smtClean="0">
                <a:latin typeface="AkrutiAsmGoutam" pitchFamily="2" charset="0"/>
              </a:rPr>
              <a:t>üâUNýá</a:t>
            </a:r>
            <a:r>
              <a:rPr lang="en-US" sz="3200" dirty="0" smtClean="0">
                <a:latin typeface="AkrutiAsmGoutam" pitchFamily="2" charset="0"/>
              </a:rPr>
              <a:t> #</a:t>
            </a:r>
            <a:r>
              <a:rPr lang="en-US" sz="3200" dirty="0" err="1" smtClean="0">
                <a:latin typeface="AkrutiAsmGoutam" pitchFamily="2" charset="0"/>
              </a:rPr>
              <a:t>áïíýFý</a:t>
            </a:r>
            <a:r>
              <a:rPr lang="en-US" sz="3200" dirty="0" smtClean="0">
                <a:latin typeface="AkrutiAsmGoutam" pitchFamily="2" charset="0"/>
              </a:rPr>
              <a:t> ñ</a:t>
            </a:r>
            <a:br>
              <a:rPr lang="en-US" sz="3200" dirty="0" smtClean="0">
                <a:latin typeface="AkrutiAsmGoutam" pitchFamily="2" charset="0"/>
              </a:rPr>
            </a:br>
            <a:r>
              <a:rPr lang="en-US" sz="3200" dirty="0" smtClean="0">
                <a:latin typeface="AkrutiAsmGoutam" pitchFamily="2" charset="0"/>
              </a:rPr>
              <a:t>4 . </a:t>
            </a:r>
            <a:r>
              <a:rPr lang="en-US" sz="3200" dirty="0" err="1" smtClean="0">
                <a:latin typeface="AkrutiAsmGoutam" pitchFamily="2" charset="0"/>
              </a:rPr>
              <a:t>íaáRá</a:t>
            </a:r>
            <a:r>
              <a:rPr lang="en-US" sz="3200" dirty="0" smtClean="0">
                <a:latin typeface="AkrutiAsmGoutam" pitchFamily="2" charset="0"/>
              </a:rPr>
              <a:t>[ </a:t>
            </a:r>
            <a:r>
              <a:rPr lang="en-US" sz="3200" dirty="0" err="1" smtClean="0">
                <a:latin typeface="AkrutiAsmGoutam" pitchFamily="2" charset="0"/>
              </a:rPr>
              <a:t>Ný</a:t>
            </a:r>
            <a:r>
              <a:rPr lang="en-US" sz="3200" dirty="0" smtClean="0">
                <a:latin typeface="AkrutiAsmGoutam" pitchFamily="2" charset="0"/>
              </a:rPr>
              <a:t>[ã @</a:t>
            </a:r>
            <a:r>
              <a:rPr lang="en-US" sz="3200" dirty="0" err="1" smtClean="0">
                <a:latin typeface="AkrutiAsmGoutam" pitchFamily="2" charset="0"/>
              </a:rPr>
              <a:t>üáUó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B÷wƒÿâýIý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íPïíUúRáO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íaRïí@ü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KÙýÖaBÞ</a:t>
            </a:r>
            <a:r>
              <a:rPr lang="en-US" sz="3200" dirty="0" smtClean="0">
                <a:latin typeface="AkrutiAsmGoutam" pitchFamily="2" charset="0"/>
              </a:rPr>
              <a:t> @ü[á </a:t>
            </a:r>
            <a:r>
              <a:rPr lang="en-US" sz="3200" dirty="0" err="1" smtClean="0">
                <a:latin typeface="AkrutiAsmGoutam" pitchFamily="2" charset="0"/>
              </a:rPr>
              <a:t>bïíZïíýFý</a:t>
            </a:r>
            <a:r>
              <a:rPr lang="en-US" sz="3200" dirty="0" smtClean="0">
                <a:latin typeface="AkrutiAsmGoutam" pitchFamily="2" charset="0"/>
              </a:rPr>
              <a:t> ñ</a:t>
            </a:r>
            <a:br>
              <a:rPr lang="en-US" sz="3200" dirty="0" smtClean="0">
                <a:latin typeface="AkrutiAsmGoutam" pitchFamily="2" charset="0"/>
              </a:rPr>
            </a:br>
            <a:r>
              <a:rPr lang="en-US" sz="3200" dirty="0" smtClean="0">
                <a:latin typeface="AkrutiAsmGoutam" pitchFamily="2" charset="0"/>
              </a:rPr>
              <a:t/>
            </a:r>
            <a:br>
              <a:rPr lang="en-US" sz="3200" dirty="0" smtClean="0">
                <a:latin typeface="AkrutiAsmGoutam" pitchFamily="2" charset="0"/>
              </a:rPr>
            </a:br>
            <a:r>
              <a:rPr lang="en-US" sz="3200" dirty="0" smtClean="0">
                <a:latin typeface="AkrutiAsmGoutam" pitchFamily="2" charset="0"/>
              </a:rPr>
              <a:t/>
            </a:r>
            <a:br>
              <a:rPr lang="en-US" sz="3200" dirty="0" smtClean="0">
                <a:latin typeface="AkrutiAsmGoutam" pitchFamily="2" charset="0"/>
              </a:rPr>
            </a:br>
            <a:r>
              <a:rPr lang="en-US" sz="3200" dirty="0" smtClean="0">
                <a:latin typeface="AkrutiAsmGoutam" pitchFamily="2" charset="0"/>
              </a:rPr>
              <a:t/>
            </a:r>
            <a:br>
              <a:rPr lang="en-US" sz="3200" dirty="0" smtClean="0">
                <a:latin typeface="AkrutiAsmGoutam" pitchFamily="2" charset="0"/>
              </a:rPr>
            </a:br>
            <a:r>
              <a:rPr lang="en-US" sz="3200" dirty="0" smtClean="0">
                <a:latin typeface="AkrutiAsmGoutam" pitchFamily="2" charset="0"/>
              </a:rPr>
              <a:t/>
            </a:r>
            <a:br>
              <a:rPr lang="en-US" sz="3200" dirty="0" smtClean="0">
                <a:latin typeface="AkrutiAsmGoutam" pitchFamily="2" charset="0"/>
              </a:rPr>
            </a:br>
            <a:endParaRPr lang="en-US" sz="3200" dirty="0">
              <a:latin typeface="AkrutiAsmGoutam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705600"/>
            <a:ext cx="152400" cy="76200"/>
          </a:xfrm>
        </p:spPr>
        <p:txBody>
          <a:bodyPr>
            <a:normAutofit fontScale="25000" lnSpcReduction="20000"/>
          </a:bodyPr>
          <a:lstStyle/>
          <a:p>
            <a:endParaRPr lang="en-US" dirty="0">
              <a:solidFill>
                <a:schemeClr val="tx1"/>
              </a:solidFill>
              <a:latin typeface="AkrutiAsmGoutam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81001"/>
            <a:ext cx="8686800" cy="5334000"/>
          </a:xfrm>
        </p:spPr>
        <p:txBody>
          <a:bodyPr>
            <a:noAutofit/>
          </a:bodyPr>
          <a:lstStyle/>
          <a:p>
            <a:pPr algn="just"/>
            <a:r>
              <a:rPr lang="en-US" sz="3600" dirty="0" smtClean="0">
                <a:latin typeface="AkrutiAsmGoutam" pitchFamily="2" charset="0"/>
              </a:rPr>
              <a:t>        </a:t>
            </a:r>
            <a:r>
              <a:rPr lang="en-US" sz="3600" dirty="0" err="1" smtClean="0">
                <a:latin typeface="AkrutiAsmGoutam" pitchFamily="2" charset="0"/>
              </a:rPr>
              <a:t>íaáRá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Ný</a:t>
            </a:r>
            <a:r>
              <a:rPr lang="en-US" sz="3600" dirty="0" smtClean="0">
                <a:latin typeface="AkrutiAsmGoutam" pitchFamily="2" charset="0"/>
              </a:rPr>
              <a:t>[ã @</a:t>
            </a:r>
            <a:r>
              <a:rPr lang="en-US" sz="3600" dirty="0" err="1" smtClean="0">
                <a:latin typeface="AkrutiAsmGoutam" pitchFamily="2" charset="0"/>
              </a:rPr>
              <a:t>üáUó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B÷ïíwƒÿ</a:t>
            </a:r>
            <a:r>
              <a:rPr lang="en-US" sz="3600" dirty="0" smtClean="0">
                <a:latin typeface="AkrutiAsmGoutam" pitchFamily="2" charset="0"/>
              </a:rPr>
              <a:t>[ @</a:t>
            </a:r>
            <a:r>
              <a:rPr lang="en-US" sz="3600" dirty="0" err="1" smtClean="0">
                <a:latin typeface="AkrutiAsmGoutam" pitchFamily="2" charset="0"/>
              </a:rPr>
              <a:t>üâUNýá</a:t>
            </a:r>
            <a:r>
              <a:rPr lang="en-US" sz="3600" dirty="0" smtClean="0">
                <a:latin typeface="AkrutiAsmGoutam" pitchFamily="2" charset="0"/>
              </a:rPr>
              <a:t> |</a:t>
            </a:r>
            <a:r>
              <a:rPr lang="en-US" sz="3600" dirty="0" err="1" smtClean="0">
                <a:latin typeface="AkrutiAsmGoutam" pitchFamily="2" charset="0"/>
              </a:rPr>
              <a:t>üâ</a:t>
            </a:r>
            <a:r>
              <a:rPr lang="en-US" sz="3600" dirty="0" smtClean="0">
                <a:latin typeface="AkrutiAsmGoutam" pitchFamily="2" charset="0"/>
              </a:rPr>
              <a:t>][ </a:t>
            </a:r>
            <a:r>
              <a:rPr lang="en-US" sz="3600" dirty="0" err="1" smtClean="0">
                <a:latin typeface="AkrutiAsmGoutam" pitchFamily="2" charset="0"/>
              </a:rPr>
              <a:t>XïíQó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PåâýIý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Qá</a:t>
            </a:r>
            <a:r>
              <a:rPr lang="en-US" sz="3600" dirty="0" smtClean="0">
                <a:latin typeface="AkrutiAsmGoutam" pitchFamily="2" charset="0"/>
              </a:rPr>
              <a:t>[á ]¤</a:t>
            </a:r>
            <a:r>
              <a:rPr lang="en-US" sz="3600" dirty="0" err="1" smtClean="0">
                <a:latin typeface="AkrutiAsmGoutam" pitchFamily="2" charset="0"/>
              </a:rPr>
              <a:t>üó</a:t>
            </a:r>
            <a:r>
              <a:rPr lang="en-US" sz="3600" dirty="0" smtClean="0">
                <a:latin typeface="AkrutiAsmGoutam" pitchFamily="2" charset="0"/>
              </a:rPr>
              <a:t> @ü[á </a:t>
            </a:r>
            <a:r>
              <a:rPr lang="en-US" sz="3600" dirty="0" err="1" smtClean="0">
                <a:latin typeface="AkrutiAsmGoutam" pitchFamily="2" charset="0"/>
              </a:rPr>
              <a:t>YáZ</a:t>
            </a:r>
            <a:r>
              <a:rPr lang="en-US" sz="3600" dirty="0" smtClean="0">
                <a:latin typeface="AkrutiAsmGoutam" pitchFamily="2" charset="0"/>
              </a:rPr>
              <a:t> - *@</a:t>
            </a:r>
            <a:r>
              <a:rPr lang="en-US" sz="3600" dirty="0" err="1" smtClean="0">
                <a:latin typeface="AkrutiAsmGoutam" pitchFamily="2" charset="0"/>
              </a:rPr>
              <a:t>üâýIý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Qá</a:t>
            </a:r>
            <a:r>
              <a:rPr lang="en-US" sz="3600" dirty="0" smtClean="0">
                <a:latin typeface="AkrutiAsmGoutam" pitchFamily="2" charset="0"/>
              </a:rPr>
              <a:t>[</a:t>
            </a:r>
            <a:r>
              <a:rPr lang="en-US" sz="3600" dirty="0" err="1" smtClean="0">
                <a:latin typeface="AkrutiAsmGoutam" pitchFamily="2" charset="0"/>
              </a:rPr>
              <a:t>áZ</a:t>
            </a:r>
            <a:r>
              <a:rPr lang="en-US" sz="3600" dirty="0" smtClean="0">
                <a:latin typeface="AkrutiAsmGoutam" pitchFamily="2" charset="0"/>
              </a:rPr>
              <a:t> #</a:t>
            </a:r>
            <a:r>
              <a:rPr lang="en-US" sz="3600" dirty="0" err="1" smtClean="0">
                <a:latin typeface="AkrutiAsmGoutam" pitchFamily="2" charset="0"/>
              </a:rPr>
              <a:t>áíýFý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GBNý</a:t>
            </a:r>
            <a:r>
              <a:rPr lang="en-US" sz="3600" dirty="0" smtClean="0">
                <a:latin typeface="AkrutiAsmGoutam" pitchFamily="2" charset="0"/>
              </a:rPr>
              <a:t> &lt; </a:t>
            </a:r>
            <a:r>
              <a:rPr lang="en-US" sz="3600" dirty="0" err="1" smtClean="0">
                <a:latin typeface="AkrutiAsmGoutam" pitchFamily="2" charset="0"/>
              </a:rPr>
              <a:t>GãUR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S÷ãâNý</a:t>
            </a:r>
            <a:r>
              <a:rPr lang="en-US" sz="3600" dirty="0" smtClean="0">
                <a:latin typeface="AkrutiAsmGoutam" pitchFamily="2" charset="0"/>
              </a:rPr>
              <a:t>, *</a:t>
            </a:r>
            <a:r>
              <a:rPr lang="en-US" sz="3600" dirty="0" err="1" smtClean="0">
                <a:latin typeface="AkrutiAsmGoutam" pitchFamily="2" charset="0"/>
              </a:rPr>
              <a:t>bÙÿ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SçâOUã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aåA-PåÚA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âU</a:t>
            </a:r>
            <a:r>
              <a:rPr lang="en-US" sz="3600" dirty="0" smtClean="0">
                <a:latin typeface="AkrutiAsmGoutam" pitchFamily="2" charset="0"/>
              </a:rPr>
              <a:t>[b </a:t>
            </a:r>
            <a:r>
              <a:rPr lang="en-US" sz="3600" dirty="0" err="1" smtClean="0">
                <a:latin typeface="AkrutiAsmGoutam" pitchFamily="2" charset="0"/>
              </a:rPr>
              <a:t>âX</a:t>
            </a:r>
            <a:r>
              <a:rPr lang="en-US" sz="3600" dirty="0" smtClean="0">
                <a:latin typeface="AkrutiAsmGoutam" pitchFamily="2" charset="0"/>
              </a:rPr>
              <a:t>]R </a:t>
            </a:r>
            <a:r>
              <a:rPr lang="en-US" sz="3600" dirty="0" err="1" smtClean="0">
                <a:latin typeface="AkrutiAsmGoutam" pitchFamily="2" charset="0"/>
              </a:rPr>
              <a:t>SæMÞ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Wýáïí</a:t>
            </a:r>
            <a:r>
              <a:rPr lang="en-US" sz="3600" dirty="0" smtClean="0">
                <a:latin typeface="AkrutiAsmGoutam" pitchFamily="2" charset="0"/>
              </a:rPr>
              <a:t>]</a:t>
            </a:r>
            <a:r>
              <a:rPr lang="en-US" sz="3600" dirty="0" err="1" smtClean="0">
                <a:latin typeface="AkrutiAsmGoutam" pitchFamily="2" charset="0"/>
              </a:rPr>
              <a:t>áUáaá</a:t>
            </a:r>
            <a:r>
              <a:rPr lang="en-US" sz="3600" dirty="0" smtClean="0">
                <a:latin typeface="AkrutiAsmGoutam" pitchFamily="2" charset="0"/>
              </a:rPr>
              <a:t>, #</a:t>
            </a:r>
            <a:r>
              <a:rPr lang="en-US" sz="3600" dirty="0" err="1" smtClean="0">
                <a:latin typeface="AkrutiAsmGoutam" pitchFamily="2" charset="0"/>
              </a:rPr>
              <a:t>RóâPïí@ü</a:t>
            </a:r>
            <a:r>
              <a:rPr lang="en-US" sz="3600" dirty="0" smtClean="0">
                <a:latin typeface="AkrutiAsmGoutam" pitchFamily="2" charset="0"/>
              </a:rPr>
              <a:t> #</a:t>
            </a:r>
            <a:r>
              <a:rPr lang="en-US" sz="3600" dirty="0" err="1" smtClean="0">
                <a:latin typeface="AkrutiAsmGoutam" pitchFamily="2" charset="0"/>
              </a:rPr>
              <a:t>áíýFý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âïRï</a:t>
            </a:r>
            <a:r>
              <a:rPr lang="en-US" sz="3600" dirty="0" smtClean="0">
                <a:latin typeface="AkrutiAsmGoutam" pitchFamily="2" charset="0"/>
              </a:rPr>
              <a:t>[ëïí½^ </a:t>
            </a:r>
            <a:r>
              <a:rPr lang="en-US" sz="3600" dirty="0" err="1" smtClean="0">
                <a:latin typeface="AkrutiAsmGoutam" pitchFamily="2" charset="0"/>
              </a:rPr>
              <a:t>íïaðmPïíYÞ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S÷âNý</a:t>
            </a:r>
            <a:r>
              <a:rPr lang="en-US" sz="3600" dirty="0" smtClean="0">
                <a:latin typeface="AkrutiAsmGoutam" pitchFamily="2" charset="0"/>
              </a:rPr>
              <a:t> #</a:t>
            </a:r>
            <a:r>
              <a:rPr lang="en-US" sz="3600" dirty="0" err="1" smtClean="0">
                <a:latin typeface="AkrutiAsmGoutam" pitchFamily="2" charset="0"/>
              </a:rPr>
              <a:t>á@ü_ÞM</a:t>
            </a:r>
            <a:r>
              <a:rPr lang="en-US" sz="3600" dirty="0" smtClean="0">
                <a:latin typeface="AkrutiAsmGoutam" pitchFamily="2" charset="0"/>
              </a:rPr>
              <a:t> ñ </a:t>
            </a:r>
            <a:r>
              <a:rPr lang="en-US" sz="3600" dirty="0" err="1" smtClean="0">
                <a:latin typeface="AkrutiAsmGoutam" pitchFamily="2" charset="0"/>
              </a:rPr>
              <a:t>íaáRá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Ný</a:t>
            </a:r>
            <a:r>
              <a:rPr lang="en-US" sz="3600" dirty="0" smtClean="0">
                <a:latin typeface="AkrutiAsmGoutam" pitchFamily="2" charset="0"/>
              </a:rPr>
              <a:t>[ã @</a:t>
            </a:r>
            <a:r>
              <a:rPr lang="en-US" sz="3600" dirty="0" err="1" smtClean="0">
                <a:latin typeface="AkrutiAsmGoutam" pitchFamily="2" charset="0"/>
              </a:rPr>
              <a:t>üáïíUóbÙÿ</a:t>
            </a:r>
            <a:r>
              <a:rPr lang="en-US" sz="3600" dirty="0" smtClean="0">
                <a:latin typeface="AkrutiAsmGoutam" pitchFamily="2" charset="0"/>
              </a:rPr>
              <a:t> [</a:t>
            </a:r>
            <a:r>
              <a:rPr lang="en-US" sz="3600" dirty="0" err="1" smtClean="0">
                <a:latin typeface="AkrutiAsmGoutam" pitchFamily="2" charset="0"/>
              </a:rPr>
              <a:t>UãúRáïíO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XáïRaaåmP</a:t>
            </a:r>
            <a:r>
              <a:rPr lang="en-US" sz="3600" dirty="0" smtClean="0">
                <a:latin typeface="AkrutiAsmGoutam" pitchFamily="2" charset="0"/>
              </a:rPr>
              <a:t>[ã &lt; </a:t>
            </a:r>
            <a:r>
              <a:rPr lang="en-US" sz="3600" dirty="0" err="1" smtClean="0">
                <a:latin typeface="AkrutiAsmGoutam" pitchFamily="2" charset="0"/>
              </a:rPr>
              <a:t>GãUïR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íPUNýá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Nýïíºýš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aáXâB</a:t>
            </a:r>
            <a:r>
              <a:rPr lang="en-US" sz="3600" dirty="0" smtClean="0">
                <a:latin typeface="AkrutiAsmGoutam" pitchFamily="2" charset="0"/>
              </a:rPr>
              <a:t>÷@ü [</a:t>
            </a:r>
            <a:r>
              <a:rPr lang="en-US" sz="3600" dirty="0" err="1" smtClean="0">
                <a:latin typeface="AkrutiAsmGoutam" pitchFamily="2" charset="0"/>
              </a:rPr>
              <a:t>ìSâýIý</a:t>
            </a:r>
            <a:r>
              <a:rPr lang="en-US" sz="3600" dirty="0" smtClean="0">
                <a:latin typeface="AkrutiAsmGoutam" pitchFamily="2" charset="0"/>
              </a:rPr>
              <a:t> ]¤</a:t>
            </a:r>
            <a:r>
              <a:rPr lang="en-US" sz="3600" dirty="0" err="1" smtClean="0">
                <a:latin typeface="AkrutiAsmGoutam" pitchFamily="2" charset="0"/>
              </a:rPr>
              <a:t>üó</a:t>
            </a:r>
            <a:r>
              <a:rPr lang="en-US" sz="3600" dirty="0" smtClean="0">
                <a:latin typeface="AkrutiAsmGoutam" pitchFamily="2" charset="0"/>
              </a:rPr>
              <a:t> @ü[á </a:t>
            </a:r>
            <a:r>
              <a:rPr lang="en-US" sz="3600" dirty="0" err="1" smtClean="0">
                <a:latin typeface="AkrutiAsmGoutam" pitchFamily="2" charset="0"/>
              </a:rPr>
              <a:t>YáZ</a:t>
            </a:r>
            <a:r>
              <a:rPr lang="en-US" sz="3600" dirty="0" smtClean="0">
                <a:latin typeface="AkrutiAsmGoutam" pitchFamily="2" charset="0"/>
              </a:rPr>
              <a:t> ñ *</a:t>
            </a:r>
            <a:r>
              <a:rPr lang="en-US" sz="3600" dirty="0" err="1" smtClean="0">
                <a:latin typeface="AkrutiAsmGoutam" pitchFamily="2" charset="0"/>
              </a:rPr>
              <a:t>bÙÿ</a:t>
            </a:r>
            <a:r>
              <a:rPr lang="en-US" sz="3600" dirty="0" smtClean="0">
                <a:latin typeface="AkrutiAsmGoutam" pitchFamily="2" charset="0"/>
              </a:rPr>
              <a:t> @</a:t>
            </a:r>
            <a:r>
              <a:rPr lang="en-US" sz="3600" dirty="0" err="1" smtClean="0">
                <a:latin typeface="AkrutiAsmGoutam" pitchFamily="2" charset="0"/>
              </a:rPr>
              <a:t>üáïíUóï</a:t>
            </a:r>
            <a:r>
              <a:rPr lang="en-US" sz="3600" dirty="0" smtClean="0">
                <a:latin typeface="AkrutiAsmGoutam" pitchFamily="2" charset="0"/>
              </a:rPr>
              <a:t>[ #</a:t>
            </a:r>
            <a:r>
              <a:rPr lang="en-US" sz="3600" dirty="0" err="1" smtClean="0">
                <a:latin typeface="AkrutiAsmGoutam" pitchFamily="2" charset="0"/>
              </a:rPr>
              <a:t>RóNýX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ïîUâ^tËýó</a:t>
            </a:r>
            <a:r>
              <a:rPr lang="en-US" sz="3600" dirty="0" smtClean="0">
                <a:latin typeface="AkrutiAsmGoutam" pitchFamily="2" charset="0"/>
              </a:rPr>
              <a:t> @</a:t>
            </a:r>
            <a:r>
              <a:rPr lang="en-US" sz="3600" dirty="0" err="1" smtClean="0">
                <a:latin typeface="AkrutiAsmGoutam" pitchFamily="2" charset="0"/>
              </a:rPr>
              <a:t>üâU</a:t>
            </a:r>
            <a:r>
              <a:rPr lang="en-US" sz="3600" dirty="0" smtClean="0">
                <a:latin typeface="AkrutiAsmGoutam" pitchFamily="2" charset="0"/>
              </a:rPr>
              <a:t>[ #</a:t>
            </a:r>
            <a:r>
              <a:rPr lang="en-US" sz="3600" dirty="0" err="1" smtClean="0">
                <a:latin typeface="AkrutiAsmGoutam" pitchFamily="2" charset="0"/>
              </a:rPr>
              <a:t>ÿw‚ÿÞGãUïíR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aïïí§ÿ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UâbÞGãUïíR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âXï</a:t>
            </a:r>
            <a:r>
              <a:rPr lang="en-US" sz="3600" dirty="0" smtClean="0">
                <a:latin typeface="AkrutiAsmGoutam" pitchFamily="2" charset="0"/>
              </a:rPr>
              <a:t>]</a:t>
            </a:r>
            <a:r>
              <a:rPr lang="en-US" sz="3600" dirty="0" err="1" smtClean="0">
                <a:latin typeface="AkrutiAsmGoutam" pitchFamily="2" charset="0"/>
              </a:rPr>
              <a:t>ïíR</a:t>
            </a:r>
            <a:r>
              <a:rPr lang="en-US" sz="3600" dirty="0" smtClean="0">
                <a:latin typeface="AkrutiAsmGoutam" pitchFamily="2" charset="0"/>
              </a:rPr>
              <a:t>[ aæ¼SáNýñ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6400800"/>
            <a:ext cx="457200" cy="152400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600" dirty="0" smtClean="0">
                <a:latin typeface="AkrutiAsmGoutam" pitchFamily="2" charset="0"/>
              </a:rPr>
              <a:t>    </a:t>
            </a:r>
            <a:r>
              <a:rPr lang="en-US" sz="3600" dirty="0" err="1" smtClean="0">
                <a:latin typeface="AkrutiAsmGoutam" pitchFamily="2" charset="0"/>
              </a:rPr>
              <a:t>íaáRá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Ný</a:t>
            </a:r>
            <a:r>
              <a:rPr lang="en-US" sz="3600" dirty="0" smtClean="0">
                <a:latin typeface="AkrutiAsmGoutam" pitchFamily="2" charset="0"/>
              </a:rPr>
              <a:t>[ã @</a:t>
            </a:r>
            <a:r>
              <a:rPr lang="en-US" sz="3600" dirty="0" err="1" smtClean="0">
                <a:latin typeface="AkrutiAsmGoutam" pitchFamily="2" charset="0"/>
              </a:rPr>
              <a:t>üáïíUó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açâtËý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S÷ïaïí§ÿ</a:t>
            </a:r>
            <a:r>
              <a:rPr lang="en-US" sz="3600" dirty="0" smtClean="0">
                <a:latin typeface="AkrutiAsmGoutam" pitchFamily="2" charset="0"/>
              </a:rPr>
              <a:t> @</a:t>
            </a:r>
            <a:r>
              <a:rPr lang="en-US" sz="3600" dirty="0" err="1" smtClean="0">
                <a:latin typeface="AkrutiAsmGoutam" pitchFamily="2" charset="0"/>
              </a:rPr>
              <a:t>üâU</a:t>
            </a:r>
            <a:r>
              <a:rPr lang="en-US" sz="3600" dirty="0" smtClean="0">
                <a:latin typeface="AkrutiAsmGoutam" pitchFamily="2" charset="0"/>
              </a:rPr>
              <a:t> [</a:t>
            </a:r>
            <a:r>
              <a:rPr lang="en-US" sz="3600" dirty="0" err="1" smtClean="0">
                <a:latin typeface="AkrutiAsmGoutam" pitchFamily="2" charset="0"/>
              </a:rPr>
              <a:t>UãúRáO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Uïí</a:t>
            </a:r>
            <a:r>
              <a:rPr lang="en-US" sz="3600" dirty="0" smtClean="0">
                <a:latin typeface="AkrutiAsmGoutam" pitchFamily="2" charset="0"/>
              </a:rPr>
              <a:t>]</a:t>
            </a:r>
            <a:r>
              <a:rPr lang="en-US" sz="3600" dirty="0" err="1" smtClean="0">
                <a:latin typeface="AkrutiAsmGoutam" pitchFamily="2" charset="0"/>
              </a:rPr>
              <a:t>ïíýFýR</a:t>
            </a:r>
            <a:r>
              <a:rPr lang="en-US" sz="3600" dirty="0" smtClean="0">
                <a:latin typeface="AkrutiAsmGoutam" pitchFamily="2" charset="0"/>
              </a:rPr>
              <a:t> – “</a:t>
            </a:r>
            <a:r>
              <a:rPr lang="en-US" sz="3600" dirty="0" err="1" smtClean="0">
                <a:latin typeface="AkrutiAsmGoutam" pitchFamily="2" charset="0"/>
              </a:rPr>
              <a:t>íaáRá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Ný</a:t>
            </a:r>
            <a:r>
              <a:rPr lang="en-US" sz="3600" dirty="0" smtClean="0">
                <a:latin typeface="AkrutiAsmGoutam" pitchFamily="2" charset="0"/>
              </a:rPr>
              <a:t>[ã[ í]</a:t>
            </a:r>
            <a:r>
              <a:rPr lang="en-US" sz="3600" dirty="0" err="1" smtClean="0">
                <a:latin typeface="AkrutiAsmGoutam" pitchFamily="2" charset="0"/>
              </a:rPr>
              <a:t>Aá</a:t>
            </a:r>
            <a:r>
              <a:rPr lang="en-US" sz="3600" dirty="0" smtClean="0">
                <a:latin typeface="AkrutiAsmGoutam" pitchFamily="2" charset="0"/>
              </a:rPr>
              <a:t> #á[ - *@ü </a:t>
            </a:r>
            <a:r>
              <a:rPr lang="en-US" sz="3600" dirty="0" err="1" smtClean="0">
                <a:latin typeface="AkrutiAsmGoutam" pitchFamily="2" charset="0"/>
              </a:rPr>
              <a:t>Sâ</a:t>
            </a:r>
            <a:r>
              <a:rPr lang="en-US" sz="3600" dirty="0" smtClean="0">
                <a:latin typeface="AkrutiAsmGoutam" pitchFamily="2" charset="0"/>
              </a:rPr>
              <a:t>[</a:t>
            </a:r>
            <a:r>
              <a:rPr lang="en-US" sz="3600" dirty="0" err="1" smtClean="0">
                <a:latin typeface="AkrutiAsmGoutam" pitchFamily="2" charset="0"/>
              </a:rPr>
              <a:t>ïíS÷â¤üïíNý</a:t>
            </a:r>
            <a:r>
              <a:rPr lang="en-US" sz="3600" dirty="0" smtClean="0">
                <a:latin typeface="AkrutiAsmGoutam" pitchFamily="2" charset="0"/>
              </a:rPr>
              <a:t> ñ </a:t>
            </a:r>
            <a:r>
              <a:rPr lang="en-US" sz="3600" dirty="0" err="1" smtClean="0">
                <a:latin typeface="AkrutiAsmGoutam" pitchFamily="2" charset="0"/>
              </a:rPr>
              <a:t>UáÛ</a:t>
            </a:r>
            <a:r>
              <a:rPr lang="en-US" sz="3600" dirty="0" smtClean="0">
                <a:latin typeface="AkrutiAsmGoutam" pitchFamily="2" charset="0"/>
              </a:rPr>
              <a:t>]</a:t>
            </a:r>
            <a:r>
              <a:rPr lang="en-US" sz="3600" dirty="0" err="1" smtClean="0">
                <a:latin typeface="AkrutiAsmGoutam" pitchFamily="2" charset="0"/>
              </a:rPr>
              <a:t>áïíPïí</a:t>
            </a:r>
            <a:r>
              <a:rPr lang="en-US" sz="3600" dirty="0" smtClean="0">
                <a:latin typeface="AkrutiAsmGoutam" pitchFamily="2" charset="0"/>
              </a:rPr>
              <a:t>^[ </a:t>
            </a:r>
            <a:r>
              <a:rPr lang="en-US" sz="3600" dirty="0" err="1" smtClean="0">
                <a:latin typeface="AkrutiAsmGoutam" pitchFamily="2" charset="0"/>
              </a:rPr>
              <a:t>RPãïíNý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RPãïíNý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B÷áïíX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B÷áïíX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NýAR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Cåïí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íUKýòáâfFý</a:t>
            </a:r>
            <a:r>
              <a:rPr lang="en-US" sz="3600" dirty="0" smtClean="0">
                <a:latin typeface="AkrutiAsmGoutam" pitchFamily="2" charset="0"/>
              </a:rPr>
              <a:t>,  *[ </a:t>
            </a:r>
            <a:r>
              <a:rPr lang="en-US" sz="3600" dirty="0" err="1" smtClean="0">
                <a:latin typeface="AkrutiAsmGoutam" pitchFamily="2" charset="0"/>
              </a:rPr>
              <a:t>RæNýRNÿšÿ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ýEý</a:t>
            </a:r>
            <a:r>
              <a:rPr lang="en-US" sz="3600" dirty="0" smtClean="0">
                <a:latin typeface="AkrutiAsmGoutam" pitchFamily="2" charset="0"/>
              </a:rPr>
              <a:t>]</a:t>
            </a:r>
            <a:r>
              <a:rPr lang="en-US" sz="3600" dirty="0" err="1" smtClean="0">
                <a:latin typeface="AkrutiAsmGoutam" pitchFamily="2" charset="0"/>
              </a:rPr>
              <a:t>ÿw‚ÿ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ïîUâýEï</a:t>
            </a:r>
            <a:r>
              <a:rPr lang="en-US" sz="3600" dirty="0" smtClean="0">
                <a:latin typeface="AkrutiAsmGoutam" pitchFamily="2" charset="0"/>
              </a:rPr>
              <a:t> í¼ó[ </a:t>
            </a:r>
            <a:r>
              <a:rPr lang="en-US" sz="3600" dirty="0" err="1" smtClean="0">
                <a:latin typeface="AkrutiAsmGoutam" pitchFamily="2" charset="0"/>
              </a:rPr>
              <a:t>RæNýRNÿšÿ</a:t>
            </a:r>
            <a:r>
              <a:rPr lang="en-US" sz="3600" dirty="0" smtClean="0">
                <a:latin typeface="AkrutiAsmGoutam" pitchFamily="2" charset="0"/>
              </a:rPr>
              <a:t> ñ }</a:t>
            </a:r>
            <a:r>
              <a:rPr lang="en-US" sz="3600" dirty="0" err="1" smtClean="0">
                <a:latin typeface="AkrutiAsmGoutam" pitchFamily="2" charset="0"/>
              </a:rPr>
              <a:t>üQå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NýábÙÿ</a:t>
            </a:r>
            <a:r>
              <a:rPr lang="en-US" sz="3600" dirty="0" smtClean="0">
                <a:latin typeface="AkrutiAsmGoutam" pitchFamily="2" charset="0"/>
              </a:rPr>
              <a:t> RZ, </a:t>
            </a:r>
            <a:r>
              <a:rPr lang="en-US" sz="3600" dirty="0" err="1" smtClean="0">
                <a:latin typeface="AkrutiAsmGoutam" pitchFamily="2" charset="0"/>
              </a:rPr>
              <a:t>Sâ</a:t>
            </a:r>
            <a:r>
              <a:rPr lang="en-US" sz="3600" dirty="0" smtClean="0">
                <a:latin typeface="AkrutiAsmGoutam" pitchFamily="2" charset="0"/>
              </a:rPr>
              <a:t>[</a:t>
            </a:r>
            <a:r>
              <a:rPr lang="en-US" sz="3600" dirty="0" err="1" smtClean="0">
                <a:latin typeface="AkrutiAsmGoutam" pitchFamily="2" charset="0"/>
              </a:rPr>
              <a:t>ýEýïíZ</a:t>
            </a:r>
            <a:r>
              <a:rPr lang="en-US" sz="3600" dirty="0" smtClean="0">
                <a:latin typeface="AkrutiAsmGoutam" pitchFamily="2" charset="0"/>
              </a:rPr>
              <a:t> #</a:t>
            </a:r>
            <a:r>
              <a:rPr lang="en-US" sz="3600" dirty="0" err="1" smtClean="0">
                <a:latin typeface="AkrutiAsmGoutam" pitchFamily="2" charset="0"/>
              </a:rPr>
              <a:t>Sâ</a:t>
            </a:r>
            <a:r>
              <a:rPr lang="en-US" sz="3600" dirty="0" smtClean="0">
                <a:latin typeface="AkrutiAsmGoutam" pitchFamily="2" charset="0"/>
              </a:rPr>
              <a:t>[</a:t>
            </a:r>
            <a:r>
              <a:rPr lang="en-US" sz="3600" dirty="0" err="1" smtClean="0">
                <a:latin typeface="AkrutiAsmGoutam" pitchFamily="2" charset="0"/>
              </a:rPr>
              <a:t>ýEýïíZ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íX</a:t>
            </a:r>
            <a:r>
              <a:rPr lang="en-US" sz="3600" dirty="0" smtClean="0">
                <a:latin typeface="AkrutiAsmGoutam" pitchFamily="2" charset="0"/>
              </a:rPr>
              <a:t>]</a:t>
            </a:r>
            <a:r>
              <a:rPr lang="en-US" sz="3600" dirty="0" err="1" smtClean="0">
                <a:latin typeface="AkrutiAsmGoutam" pitchFamily="2" charset="0"/>
              </a:rPr>
              <a:t>áïíX^á</a:t>
            </a:r>
            <a:r>
              <a:rPr lang="en-US" sz="3600" dirty="0" smtClean="0">
                <a:latin typeface="AkrutiAsmGoutam" pitchFamily="2" charset="0"/>
              </a:rPr>
              <a:t> @</a:t>
            </a:r>
            <a:r>
              <a:rPr lang="en-US" sz="3600" dirty="0" err="1" smtClean="0">
                <a:latin typeface="AkrutiAsmGoutam" pitchFamily="2" charset="0"/>
              </a:rPr>
              <a:t>üïí</a:t>
            </a:r>
            <a:r>
              <a:rPr lang="en-US" sz="3600" dirty="0" smtClean="0">
                <a:latin typeface="AkrutiAsmGoutam" pitchFamily="2" charset="0"/>
              </a:rPr>
              <a:t>[</a:t>
            </a:r>
            <a:r>
              <a:rPr lang="en-US" sz="3600" dirty="0" err="1" smtClean="0">
                <a:latin typeface="AkrutiAsmGoutam" pitchFamily="2" charset="0"/>
              </a:rPr>
              <a:t>âýFý</a:t>
            </a:r>
            <a:r>
              <a:rPr lang="en-US" sz="3600" dirty="0" smtClean="0">
                <a:latin typeface="AkrutiAsmGoutam" pitchFamily="2" charset="0"/>
              </a:rPr>
              <a:t>] </a:t>
            </a:r>
            <a:r>
              <a:rPr lang="en-US" sz="3600" dirty="0" err="1" smtClean="0">
                <a:latin typeface="AkrutiAsmGoutam" pitchFamily="2" charset="0"/>
              </a:rPr>
              <a:t>XïíR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XïíQó</a:t>
            </a:r>
            <a:r>
              <a:rPr lang="en-US" sz="3600" dirty="0" smtClean="0">
                <a:latin typeface="AkrutiAsmGoutam" pitchFamily="2" charset="0"/>
              </a:rPr>
              <a:t> ñ ... </a:t>
            </a:r>
            <a:r>
              <a:rPr lang="en-US" sz="3600" dirty="0" err="1" smtClean="0">
                <a:latin typeface="AkrutiAsmGoutam" pitchFamily="2" charset="0"/>
              </a:rPr>
              <a:t>íabÙÿ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âR</a:t>
            </a:r>
            <a:r>
              <a:rPr lang="en-US" sz="3600" dirty="0" smtClean="0">
                <a:latin typeface="AkrutiAsmGoutam" pitchFamily="2" charset="0"/>
              </a:rPr>
              <a:t>[</a:t>
            </a:r>
            <a:r>
              <a:rPr lang="en-US" sz="3600" dirty="0" err="1" smtClean="0">
                <a:latin typeface="AkrutiAsmGoutam" pitchFamily="2" charset="0"/>
              </a:rPr>
              <a:t>ÿw‚ÿÿ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GáRá-í^áRá</a:t>
            </a:r>
            <a:r>
              <a:rPr lang="en-US" sz="3600" dirty="0" smtClean="0">
                <a:latin typeface="AkrutiAsmGoutam" pitchFamily="2" charset="0"/>
              </a:rPr>
              <a:t>[ #</a:t>
            </a:r>
            <a:r>
              <a:rPr lang="en-US" sz="3600" dirty="0" err="1" smtClean="0">
                <a:latin typeface="AkrutiAsmGoutam" pitchFamily="2" charset="0"/>
              </a:rPr>
              <a:t>WýóOÞRá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SáâfFï</a:t>
            </a:r>
            <a:r>
              <a:rPr lang="en-US" sz="3600" dirty="0">
                <a:latin typeface="AkrutiAsmGoutam" pitchFamily="2" charset="0"/>
              </a:rPr>
              <a:t> </a:t>
            </a:r>
            <a:r>
              <a:rPr lang="en-US" sz="3600" dirty="0" smtClean="0">
                <a:latin typeface="AkrutiAsmGoutam" pitchFamily="2" charset="0"/>
              </a:rPr>
              <a:t>]</a:t>
            </a:r>
            <a:r>
              <a:rPr lang="en-US" sz="3600" dirty="0" err="1" smtClean="0">
                <a:latin typeface="AkrutiAsmGoutam" pitchFamily="2" charset="0"/>
              </a:rPr>
              <a:t>åX</a:t>
            </a:r>
            <a:r>
              <a:rPr lang="en-US" sz="3600" dirty="0" smtClean="0">
                <a:latin typeface="AkrutiAsmGoutam" pitchFamily="2" charset="0"/>
              </a:rPr>
              <a:t> #</a:t>
            </a:r>
            <a:r>
              <a:rPr lang="en-US" sz="3600" dirty="0" err="1" smtClean="0">
                <a:latin typeface="AkrutiAsmGoutam" pitchFamily="2" charset="0"/>
              </a:rPr>
              <a:t>ÿw‚ÿÚ@üï</a:t>
            </a:r>
            <a:r>
              <a:rPr lang="en-US" sz="3600" dirty="0" smtClean="0">
                <a:latin typeface="AkrutiAsmGoutam" pitchFamily="2" charset="0"/>
              </a:rPr>
              <a:t>[</a:t>
            </a:r>
            <a:r>
              <a:rPr lang="en-US" sz="3600" dirty="0" err="1" smtClean="0">
                <a:latin typeface="AkrutiAsmGoutam" pitchFamily="2" charset="0"/>
              </a:rPr>
              <a:t>íM</a:t>
            </a:r>
            <a:r>
              <a:rPr lang="en-US" sz="3600" dirty="0" smtClean="0">
                <a:latin typeface="AkrutiAsmGoutam" pitchFamily="2" charset="0"/>
              </a:rPr>
              <a:t> – </a:t>
            </a:r>
            <a:r>
              <a:rPr lang="en-US" sz="3600" dirty="0" err="1" smtClean="0">
                <a:latin typeface="AkrutiAsmGoutam" pitchFamily="2" charset="0"/>
              </a:rPr>
              <a:t>íY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KÙýïík‡áïQR</a:t>
            </a:r>
            <a:r>
              <a:rPr lang="en-US" sz="3600" dirty="0" smtClean="0">
                <a:latin typeface="AkrutiAsmGoutam" pitchFamily="2" charset="0"/>
              </a:rPr>
              <a:t> *</a:t>
            </a:r>
            <a:r>
              <a:rPr lang="en-US" sz="3600" dirty="0" err="1" smtClean="0">
                <a:latin typeface="AkrutiAsmGoutam" pitchFamily="2" charset="0"/>
              </a:rPr>
              <a:t>ïíRâýFý</a:t>
            </a:r>
            <a:r>
              <a:rPr lang="en-US" sz="3600" dirty="0" smtClean="0">
                <a:latin typeface="AkrutiAsmGoutam" pitchFamily="2" charset="0"/>
              </a:rPr>
              <a:t>] </a:t>
            </a:r>
            <a:r>
              <a:rPr lang="en-US" sz="3600" dirty="0" err="1" smtClean="0">
                <a:latin typeface="AkrutiAsmGoutam" pitchFamily="2" charset="0"/>
              </a:rPr>
              <a:t>Nýá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yStËý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ïíUáHüá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YáïíU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íýFýáïíýIýá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Bïíq</a:t>
            </a:r>
            <a:r>
              <a:rPr lang="en-US" sz="3600" dirty="0" smtClean="0">
                <a:latin typeface="AkrutiAsmGoutam" pitchFamily="2" charset="0"/>
              </a:rPr>
              <a:t>†[ </a:t>
            </a:r>
            <a:r>
              <a:rPr lang="en-US" sz="3600" dirty="0" err="1" smtClean="0">
                <a:latin typeface="AkrutiAsmGoutam" pitchFamily="2" charset="0"/>
              </a:rPr>
              <a:t>âR</a:t>
            </a:r>
            <a:r>
              <a:rPr lang="en-US" sz="3600" dirty="0" smtClean="0">
                <a:latin typeface="AkrutiAsmGoutam" pitchFamily="2" charset="0"/>
              </a:rPr>
              <a:t>[</a:t>
            </a:r>
            <a:r>
              <a:rPr lang="en-US" sz="3600" dirty="0" err="1" smtClean="0">
                <a:latin typeface="AkrutiAsmGoutam" pitchFamily="2" charset="0"/>
              </a:rPr>
              <a:t>ÿw‚ÿ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Qá</a:t>
            </a:r>
            <a:r>
              <a:rPr lang="en-US" sz="3600" dirty="0" smtClean="0">
                <a:latin typeface="AkrutiAsmGoutam" pitchFamily="2" charset="0"/>
              </a:rPr>
              <a:t>[</a:t>
            </a:r>
            <a:r>
              <a:rPr lang="en-US" sz="3600" dirty="0" err="1" smtClean="0">
                <a:latin typeface="AkrutiAsmGoutam" pitchFamily="2" charset="0"/>
              </a:rPr>
              <a:t>áZ</a:t>
            </a:r>
            <a:r>
              <a:rPr lang="en-US" sz="3600" dirty="0" smtClean="0">
                <a:latin typeface="AkrutiAsmGoutam" pitchFamily="2" charset="0"/>
              </a:rPr>
              <a:t> ñ </a:t>
            </a:r>
            <a:r>
              <a:rPr lang="en-US" sz="3600" dirty="0" err="1" smtClean="0">
                <a:latin typeface="AkrutiAsmGoutam" pitchFamily="2" charset="0"/>
              </a:rPr>
              <a:t>ía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Qá</a:t>
            </a:r>
            <a:r>
              <a:rPr lang="en-US" sz="3600" dirty="0" smtClean="0">
                <a:latin typeface="AkrutiAsmGoutam" pitchFamily="2" charset="0"/>
              </a:rPr>
              <a:t>[á #</a:t>
            </a:r>
            <a:r>
              <a:rPr lang="en-US" sz="3600" dirty="0" err="1" smtClean="0">
                <a:latin typeface="AkrutiAsmGoutam" pitchFamily="2" charset="0"/>
              </a:rPr>
              <a:t>áG</a:t>
            </a:r>
            <a:r>
              <a:rPr lang="en-US" sz="3600" dirty="0" smtClean="0">
                <a:latin typeface="AkrutiAsmGoutam" pitchFamily="2" charset="0"/>
              </a:rPr>
              <a:t>&lt; </a:t>
            </a:r>
            <a:r>
              <a:rPr lang="en-US" sz="3600" dirty="0" err="1" smtClean="0">
                <a:latin typeface="AkrutiAsmGoutam" pitchFamily="2" charset="0"/>
              </a:rPr>
              <a:t>OáXNýRá</a:t>
            </a:r>
            <a:r>
              <a:rPr lang="en-US" sz="3600" dirty="0" smtClean="0">
                <a:latin typeface="AkrutiAsmGoutam" pitchFamily="2" charset="0"/>
              </a:rPr>
              <a:t>, </a:t>
            </a:r>
            <a:r>
              <a:rPr lang="en-US" sz="3600" dirty="0" err="1" smtClean="0">
                <a:latin typeface="AkrutiAsmGoutam" pitchFamily="2" charset="0"/>
              </a:rPr>
              <a:t>YâP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íabÙÿ</a:t>
            </a:r>
            <a:r>
              <a:rPr lang="en-US" sz="3600" dirty="0" smtClean="0">
                <a:latin typeface="AkrutiAsmGoutam" pitchFamily="2" charset="0"/>
              </a:rPr>
              <a:t>  </a:t>
            </a:r>
            <a:r>
              <a:rPr lang="en-US" sz="3600" dirty="0" err="1" smtClean="0">
                <a:latin typeface="AkrutiAsmGoutam" pitchFamily="2" charset="0"/>
              </a:rPr>
              <a:t>KÙýÖïía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Nýãïí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íïOïí@ü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íYïNåýX</a:t>
            </a:r>
            <a:r>
              <a:rPr lang="en-US" sz="3600" dirty="0" smtClean="0">
                <a:latin typeface="AkrutiAsmGoutam" pitchFamily="2" charset="0"/>
              </a:rPr>
              <a:t>, </a:t>
            </a:r>
            <a:r>
              <a:rPr lang="en-US" sz="3600" dirty="0" err="1" smtClean="0">
                <a:latin typeface="AkrutiAsmGoutam" pitchFamily="2" charset="0"/>
              </a:rPr>
              <a:t>YâP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Rá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íýIýïíR</a:t>
            </a:r>
            <a:r>
              <a:rPr lang="en-US" sz="3600" dirty="0" smtClean="0">
                <a:latin typeface="AkrutiAsmGoutam" pitchFamily="2" charset="0"/>
              </a:rPr>
              <a:t> #</a:t>
            </a:r>
            <a:r>
              <a:rPr lang="en-US" sz="3600" dirty="0" err="1" smtClean="0">
                <a:latin typeface="AkrutiAsmGoutam" pitchFamily="2" charset="0"/>
              </a:rPr>
              <a:t>áRNý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Uã</a:t>
            </a:r>
            <a:r>
              <a:rPr lang="en-US" sz="3600" dirty="0" smtClean="0">
                <a:latin typeface="AkrutiAsmGoutam" pitchFamily="2" charset="0"/>
              </a:rPr>
              <a:t>[</a:t>
            </a:r>
            <a:r>
              <a:rPr lang="en-US" sz="3600" dirty="0" err="1" smtClean="0">
                <a:latin typeface="AkrutiAsmGoutam" pitchFamily="2" charset="0"/>
              </a:rPr>
              <a:t>WæýïíX</a:t>
            </a:r>
            <a:r>
              <a:rPr lang="en-US" sz="3600" dirty="0" smtClean="0">
                <a:latin typeface="AkrutiAsmGoutam" pitchFamily="2" charset="0"/>
              </a:rPr>
              <a:t>[ }</a:t>
            </a:r>
            <a:r>
              <a:rPr lang="en-US" sz="3600" dirty="0" err="1" smtClean="0">
                <a:latin typeface="AkrutiAsmGoutam" pitchFamily="2" charset="0"/>
              </a:rPr>
              <a:t>üÿt€ý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S÷áïw‚ÿïí</a:t>
            </a:r>
            <a:r>
              <a:rPr lang="en-US" sz="3600" dirty="0" smtClean="0">
                <a:latin typeface="AkrutiAsmGoutam" pitchFamily="2" charset="0"/>
              </a:rPr>
              <a:t>[[ @</a:t>
            </a:r>
            <a:r>
              <a:rPr lang="en-US" sz="3600" dirty="0" err="1" smtClean="0">
                <a:latin typeface="AkrutiAsmGoutam" pitchFamily="2" charset="0"/>
              </a:rPr>
              <a:t>çüfFøýaáQïíR</a:t>
            </a:r>
            <a:r>
              <a:rPr lang="en-US" sz="3600" dirty="0" smtClean="0">
                <a:latin typeface="AkrutiAsmGoutam" pitchFamily="2" charset="0"/>
              </a:rPr>
              <a:t>[ íï¤üïí¼ ñ”</a:t>
            </a:r>
            <a:endParaRPr lang="en-U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269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“íaáRá[ Ný[ã”</vt:lpstr>
      <vt:lpstr>1.  íaáRá[ Ný[ã @üáUó B÷wƒÿ 1894 âAõtËýáïíoP S÷@üáâ^Ný bZñ 2.  íaáRá[ Ný[ã @üáUó B÷wƒÿâýIýïí@ü [UãúRáO Jýá@åüïí[[ *Ør‡YÞ SïíUÞ[ @üáïíUóï[ #ÿw‚ÿWÞýåºýô @ü[á bZñ 3.  íaáRá[ Ný[ãíNý RáX@üâUNýá ab íXáýIý 43 âýIý @üâUNýá #áïíýFý ñ 4 . íaáRá[ Ný[ã @üáUó B÷wƒÿâýIý íPïíUúRáO íaRïí@ü KÙýÖaBÞ @ü[á bïíZïíýFý ñ     </vt:lpstr>
      <vt:lpstr>        íaáRá[ Ný[ã @üáUó B÷ïíwƒÿ[ @üâUNýá |üâ][ XïíQó PåâýIý Qá[á ]¤üó @ü[á YáZ - *@üâýIý Qá[áZ #áíýFý GBNý &lt; GãUR S÷ãâNý, *bÙÿ SçâOUã[ aåA-PåÚA âU[b âX]R SæMÞ Wýáïí]áUáaá, #RóâPïí@ü #áíýFý âïRï[ëïí½^ íïaðmPïíYÞ[ S÷âNý #á@ü_ÞM ñ íaáRá[ Ný[ã @üáïíUóbÙÿ [UãúRáïíO[ XáïRaaåmP[ã &lt; GãUïR íPUNýá Nýïíºýš[ aáXâB÷@ü [ìSâýIý ]¤üó @ü[á YáZ ñ *bÙÿ @üáïíUóï[ #RóNýX ïîUâ^tËýó @üâU[ #ÿw‚ÿÞGãUïíR[ aïïí§ÿ UâbÞGãUïíR[ âXï]ïíR[ aæ¼SáNýñ</vt:lpstr>
      <vt:lpstr>    íaáRá[ Ný[ã @üáïíUó[ açâtËý S÷ïaïí§ÿ @üâU [UãúRáO Uïí]ïíýFýR – “íaáRá[ Ný[ã[ í]Aá #á[ - *@ü Sâ[ïíS÷â¤üïíNý ñ UáÛ]áïíPïí^[ RPãïíNý RPãïíNý B÷áïíX B÷áïíX NýAR Cåïí[ íUKýòáâfFý,  *[ RæNýRNÿšÿ ýEý]ÿw‚ÿ ïîUâýEï í¼ó[ RæNýRNÿšÿ ñ }üQå NýábÙÿ RZ, Sâ[ýEýïíZ #Sâ[ýEýïíZ íX]áïíX^á @üïí[âýFý] XïíR[ XïíQó ñ ... íabÙÿ âR[ÿw‚ÿÿ[ GáRá-í^áRá[ #WýóOÞRá SáâfFï ]åX #ÿw‚ÿÚ@üï[íM – íY KÙýïík‡áïQR *ïíRâýFý] Nýá yStËý ïíUáHüá YáïíU íýFýáïíýIýá Bïíq†[ âR[ÿw‚ÿ[ Qá[áZ ñ ía Qá[á #áG&lt; OáXNýRá, YâP íabÙÿ  KÙýÖïía[ Nýãïí[ íïOïí@ü íYïNåýX, YâP Rá íýIýïíR #áRNý Uã[WæýïíX[ }üÿt€ý S÷áïw‚ÿïí[[ @çüfFøýaáQïíR[ íï¤üïí¼ ñ”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íaáRá[ Ný[ã</dc:title>
  <dc:creator>HK Computer</dc:creator>
  <cp:lastModifiedBy>Dell</cp:lastModifiedBy>
  <cp:revision>9</cp:revision>
  <dcterms:created xsi:type="dcterms:W3CDTF">2019-05-06T04:41:44Z</dcterms:created>
  <dcterms:modified xsi:type="dcterms:W3CDTF">2019-05-07T03:30:05Z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