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2A52F-8EF0-49AA-AFE5-A6145FBF357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838200"/>
            <a:ext cx="8229600" cy="2057400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UáÛ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]á 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aáâbïíNýó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[ 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bÙÿâNýbáa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 Ú 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S÷áýEýãR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 &lt; 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XQó</a:t>
            </a:r>
            <a:r>
              <a:rPr lang="en-US" sz="3600" dirty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YåB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/>
            </a:r>
            <a:b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</a:b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(P^X ^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NýáoPã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íOïí@ü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 #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tËýáP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^ ^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NýáoPã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)</a:t>
            </a:r>
            <a:r>
              <a:rPr lang="en-US" sz="3600" dirty="0" smtClean="0">
                <a:latin typeface="AkrutiAsmGoutam" pitchFamily="2" charset="0"/>
              </a:rPr>
              <a:t/>
            </a:r>
            <a:br>
              <a:rPr lang="en-US" sz="3600" dirty="0" smtClean="0">
                <a:latin typeface="AkrutiAsmGoutam" pitchFamily="2" charset="0"/>
              </a:rPr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2390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#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áïí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]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áýýEý@ü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 -</a:t>
            </a:r>
          </a:p>
          <a:p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^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óáXáRmP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íýEýïïðQå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[ã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aïïbïíYáBã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 #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QóáS@ü</a:t>
            </a:r>
            <a:endParaRPr lang="en-US" dirty="0" smtClean="0">
              <a:solidFill>
                <a:schemeClr val="tx1"/>
              </a:solidFill>
              <a:latin typeface="AkrutiAsmGoutam" pitchFamily="2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UáÛ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]á 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âUWýáB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báTü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]Û 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BWýMÞïíX¶ý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 @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üïí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]G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UáÛ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]á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aáâbïíNýó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[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bÙÿâNýbáïaí@ü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S÷QáRNý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âNýRâýIý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  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YåïíB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WýáB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@ü[á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bZ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– </a:t>
            </a:r>
            <a:r>
              <a:rPr lang="en-US" dirty="0" smtClean="0">
                <a:latin typeface="AkrutiAsmGoutam" pitchFamily="2" charset="0"/>
              </a:rPr>
              <a:t/>
            </a:r>
            <a:br>
              <a:rPr lang="en-US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1. </a:t>
            </a:r>
            <a:r>
              <a:rPr lang="en-US" sz="3200" dirty="0" err="1" smtClean="0">
                <a:latin typeface="AkrutiAsmGoutam" pitchFamily="2" charset="0"/>
              </a:rPr>
              <a:t>S÷áýEýãR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YåB</a:t>
            </a:r>
            <a:r>
              <a:rPr lang="en-US" sz="3200" dirty="0" smtClean="0">
                <a:latin typeface="AkrutiAsmGoutam" pitchFamily="2" charset="0"/>
              </a:rPr>
              <a:t> (P^X </a:t>
            </a:r>
            <a:r>
              <a:rPr lang="en-US" sz="3200" dirty="0" err="1" smtClean="0">
                <a:latin typeface="AkrutiAsmGoutam" pitchFamily="2" charset="0"/>
              </a:rPr>
              <a:t>íOïí@ü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k‡áP</a:t>
            </a:r>
            <a:r>
              <a:rPr lang="en-US" sz="3200" dirty="0" smtClean="0">
                <a:latin typeface="AkrutiAsmGoutam" pitchFamily="2" charset="0"/>
              </a:rPr>
              <a:t>^ </a:t>
            </a:r>
            <a:r>
              <a:rPr lang="en-US" sz="3200" dirty="0" err="1" smtClean="0">
                <a:latin typeface="AkrutiAsmGoutam" pitchFamily="2" charset="0"/>
              </a:rPr>
              <a:t>âAõÚ</a:t>
            </a:r>
            <a:r>
              <a:rPr lang="en-US" sz="3200" dirty="0" smtClean="0">
                <a:latin typeface="AkrutiAsmGoutam" pitchFamily="2" charset="0"/>
              </a:rPr>
              <a:t>)</a:t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2. </a:t>
            </a:r>
            <a:r>
              <a:rPr lang="en-US" sz="3200" dirty="0" err="1" smtClean="0">
                <a:latin typeface="AkrutiAsmGoutam" pitchFamily="2" charset="0"/>
              </a:rPr>
              <a:t>XQóYåB</a:t>
            </a:r>
            <a:r>
              <a:rPr lang="en-US" sz="3200" dirty="0" smtClean="0">
                <a:latin typeface="AkrutiAsmGoutam" pitchFamily="2" charset="0"/>
              </a:rPr>
              <a:t> (</a:t>
            </a:r>
            <a:r>
              <a:rPr lang="en-US" sz="3200" dirty="0" err="1" smtClean="0">
                <a:latin typeface="AkrutiAsmGoutam" pitchFamily="2" charset="0"/>
              </a:rPr>
              <a:t>k‡áP</a:t>
            </a:r>
            <a:r>
              <a:rPr lang="en-US" sz="3200" dirty="0" smtClean="0">
                <a:latin typeface="AkrutiAsmGoutam" pitchFamily="2" charset="0"/>
              </a:rPr>
              <a:t>^ </a:t>
            </a:r>
            <a:r>
              <a:rPr lang="en-US" sz="3200" dirty="0" err="1" smtClean="0">
                <a:latin typeface="AkrutiAsmGoutam" pitchFamily="2" charset="0"/>
              </a:rPr>
              <a:t>íOïí@ü</a:t>
            </a:r>
            <a:r>
              <a:rPr lang="en-US" sz="3200" dirty="0" smtClean="0">
                <a:latin typeface="AkrutiAsmGoutam" pitchFamily="2" charset="0"/>
              </a:rPr>
              <a:t> #</a:t>
            </a:r>
            <a:r>
              <a:rPr lang="en-US" sz="3200" dirty="0" err="1" smtClean="0">
                <a:latin typeface="AkrutiAsmGoutam" pitchFamily="2" charset="0"/>
              </a:rPr>
              <a:t>tËýáP</a:t>
            </a:r>
            <a:r>
              <a:rPr lang="en-US" sz="3200" dirty="0" smtClean="0">
                <a:latin typeface="AkrutiAsmGoutam" pitchFamily="2" charset="0"/>
              </a:rPr>
              <a:t>^ </a:t>
            </a:r>
            <a:r>
              <a:rPr lang="en-US" sz="3200" dirty="0" err="1" smtClean="0">
                <a:latin typeface="AkrutiAsmGoutam" pitchFamily="2" charset="0"/>
              </a:rPr>
              <a:t>âAõÚ</a:t>
            </a:r>
            <a:r>
              <a:rPr lang="en-US" sz="3200" dirty="0" smtClean="0">
                <a:latin typeface="AkrutiAsmGoutam" pitchFamily="2" charset="0"/>
              </a:rPr>
              <a:t>)</a:t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3. #</a:t>
            </a:r>
            <a:r>
              <a:rPr lang="en-US" sz="3200" dirty="0" err="1" smtClean="0">
                <a:latin typeface="AkrutiAsmGoutam" pitchFamily="2" charset="0"/>
              </a:rPr>
              <a:t>áQåâR@ü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YåB</a:t>
            </a:r>
            <a:r>
              <a:rPr lang="en-US" sz="3200" dirty="0" smtClean="0">
                <a:latin typeface="AkrutiAsmGoutam" pitchFamily="2" charset="0"/>
              </a:rPr>
              <a:t> (#</a:t>
            </a:r>
            <a:r>
              <a:rPr lang="en-US" sz="3200" dirty="0" err="1" smtClean="0">
                <a:latin typeface="AkrutiAsmGoutam" pitchFamily="2" charset="0"/>
              </a:rPr>
              <a:t>tËýáP</a:t>
            </a:r>
            <a:r>
              <a:rPr lang="en-US" sz="3200" dirty="0" smtClean="0">
                <a:latin typeface="AkrutiAsmGoutam" pitchFamily="2" charset="0"/>
              </a:rPr>
              <a:t>^ </a:t>
            </a:r>
            <a:r>
              <a:rPr lang="en-US" sz="3200" dirty="0" err="1" smtClean="0">
                <a:latin typeface="AkrutiAsmGoutam" pitchFamily="2" charset="0"/>
              </a:rPr>
              <a:t>âAõÚ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íOïí@ü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UNÞýXáR</a:t>
            </a:r>
            <a:r>
              <a:rPr lang="en-US" sz="3200" dirty="0" smtClean="0">
                <a:latin typeface="AkrutiAsmGoutam" pitchFamily="2" charset="0"/>
              </a:rPr>
              <a:t> @</a:t>
            </a:r>
            <a:r>
              <a:rPr lang="en-US" sz="3200" dirty="0" err="1" smtClean="0">
                <a:latin typeface="AkrutiAsmGoutam" pitchFamily="2" charset="0"/>
              </a:rPr>
              <a:t>üá</a:t>
            </a:r>
            <a:r>
              <a:rPr lang="en-US" sz="3200" dirty="0" smtClean="0">
                <a:latin typeface="AkrutiAsmGoutam" pitchFamily="2" charset="0"/>
              </a:rPr>
              <a:t>])ñ</a:t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>
                <a:latin typeface="AkrutiAsmGoutam" pitchFamily="2" charset="0"/>
              </a:rPr>
              <a:t/>
            </a:r>
            <a:br>
              <a:rPr lang="en-US" sz="3200" dirty="0">
                <a:latin typeface="AkrutiAsmGoutam" pitchFamily="2" charset="0"/>
              </a:rPr>
            </a:br>
            <a:r>
              <a:rPr lang="en-US" sz="3200" dirty="0" err="1" smtClean="0">
                <a:solidFill>
                  <a:srgbClr val="C00000"/>
                </a:solidFill>
                <a:latin typeface="AkrutiAsmGoutam" pitchFamily="2" charset="0"/>
              </a:rPr>
              <a:t>XQóYåïBïí@ü</a:t>
            </a:r>
            <a:r>
              <a:rPr lang="en-US" sz="3200" dirty="0" smtClean="0">
                <a:solidFill>
                  <a:srgbClr val="C00000"/>
                </a:solidFill>
                <a:latin typeface="AkrutiAsmGoutam" pitchFamily="2" charset="0"/>
              </a:rPr>
              <a:t> #</a:t>
            </a:r>
            <a:r>
              <a:rPr lang="en-US" sz="3200" dirty="0" err="1" smtClean="0">
                <a:solidFill>
                  <a:srgbClr val="C00000"/>
                </a:solidFill>
                <a:latin typeface="AkrutiAsmGoutam" pitchFamily="2" charset="0"/>
              </a:rPr>
              <a:t>áUá</a:t>
            </a:r>
            <a:r>
              <a:rPr lang="en-US" sz="3200" dirty="0" smtClean="0">
                <a:solidFill>
                  <a:srgbClr val="C00000"/>
                </a:solidFill>
                <a:latin typeface="AkrutiAsmGoutam" pitchFamily="2" charset="0"/>
              </a:rPr>
              <a:t>[ </a:t>
            </a:r>
            <a:r>
              <a:rPr lang="en-US" sz="3200" dirty="0" err="1" smtClean="0">
                <a:solidFill>
                  <a:srgbClr val="C00000"/>
                </a:solidFill>
                <a:latin typeface="AkrutiAsmGoutam" pitchFamily="2" charset="0"/>
              </a:rPr>
              <a:t>âNýRâIý</a:t>
            </a:r>
            <a:r>
              <a:rPr lang="en-US" sz="3200" dirty="0" smtClean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AkrutiAsmGoutam" pitchFamily="2" charset="0"/>
              </a:rPr>
              <a:t>WýáïíB</a:t>
            </a:r>
            <a:r>
              <a:rPr lang="en-US" sz="3200" dirty="0" smtClean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AkrutiAsmGoutam" pitchFamily="2" charset="0"/>
              </a:rPr>
              <a:t>WýáB</a:t>
            </a:r>
            <a:r>
              <a:rPr lang="en-US" sz="3200" dirty="0" smtClean="0">
                <a:solidFill>
                  <a:srgbClr val="C00000"/>
                </a:solidFill>
                <a:latin typeface="AkrutiAsmGoutam" pitchFamily="2" charset="0"/>
              </a:rPr>
              <a:t> @ü[á </a:t>
            </a:r>
            <a:r>
              <a:rPr lang="en-US" sz="3200" dirty="0" err="1" smtClean="0">
                <a:solidFill>
                  <a:srgbClr val="C00000"/>
                </a:solidFill>
                <a:latin typeface="AkrutiAsmGoutam" pitchFamily="2" charset="0"/>
              </a:rPr>
              <a:t>YáZ</a:t>
            </a:r>
            <a:r>
              <a:rPr lang="en-US" sz="3200" dirty="0" smtClean="0">
                <a:solidFill>
                  <a:srgbClr val="C00000"/>
                </a:solidFill>
                <a:latin typeface="AkrutiAsmGoutam" pitchFamily="2" charset="0"/>
              </a:rPr>
              <a:t> –</a:t>
            </a:r>
            <a:r>
              <a:rPr lang="en-US" sz="3200" dirty="0" smtClean="0">
                <a:latin typeface="AkrutiAsmGoutam" pitchFamily="2" charset="0"/>
              </a:rPr>
              <a:t/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(@ü) </a:t>
            </a:r>
            <a:r>
              <a:rPr lang="en-US" sz="3200" dirty="0" err="1" smtClean="0">
                <a:latin typeface="AkrutiAsmGoutam" pitchFamily="2" charset="0"/>
              </a:rPr>
              <a:t>Nåý@Þüã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âUGZ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YåB</a:t>
            </a:r>
            <a:r>
              <a:rPr lang="en-US" sz="3200" dirty="0" smtClean="0">
                <a:latin typeface="AkrutiAsmGoutam" pitchFamily="2" charset="0"/>
              </a:rPr>
              <a:t> (</a:t>
            </a:r>
            <a:r>
              <a:rPr lang="en-US" sz="3200" dirty="0" err="1" smtClean="0">
                <a:latin typeface="AkrutiAsmGoutam" pitchFamily="2" charset="0"/>
              </a:rPr>
              <a:t>k‡áP</a:t>
            </a:r>
            <a:r>
              <a:rPr lang="en-US" sz="3200" dirty="0" smtClean="0">
                <a:latin typeface="AkrutiAsmGoutam" pitchFamily="2" charset="0"/>
              </a:rPr>
              <a:t>^ </a:t>
            </a:r>
            <a:r>
              <a:rPr lang="en-US" sz="3200" dirty="0" err="1" smtClean="0">
                <a:latin typeface="AkrutiAsmGoutam" pitchFamily="2" charset="0"/>
              </a:rPr>
              <a:t>íOïí@ü</a:t>
            </a:r>
            <a:r>
              <a:rPr lang="en-US" sz="3200" dirty="0" smtClean="0">
                <a:latin typeface="AkrutiAsmGoutam" pitchFamily="2" charset="0"/>
              </a:rPr>
              <a:t> ¼ïíZáP^ </a:t>
            </a:r>
            <a:r>
              <a:rPr lang="en-US" sz="3200" dirty="0" err="1" smtClean="0">
                <a:latin typeface="AkrutiAsmGoutam" pitchFamily="2" charset="0"/>
              </a:rPr>
              <a:t>âAõÚ</a:t>
            </a:r>
            <a:r>
              <a:rPr lang="en-US" sz="3200" dirty="0" smtClean="0">
                <a:latin typeface="AkrutiAsmGoutam" pitchFamily="2" charset="0"/>
              </a:rPr>
              <a:t>)</a:t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(A) #</a:t>
            </a:r>
            <a:r>
              <a:rPr lang="en-US" sz="3200" dirty="0" err="1" smtClean="0">
                <a:latin typeface="AkrutiAsmGoutam" pitchFamily="2" charset="0"/>
              </a:rPr>
              <a:t>áâP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XQóYåB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Uá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ïîýEýNýRóSæUÞ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YåB</a:t>
            </a:r>
            <a:r>
              <a:rPr lang="en-US" sz="3200" dirty="0" smtClean="0">
                <a:latin typeface="AkrutiAsmGoutam" pitchFamily="2" charset="0"/>
              </a:rPr>
              <a:t> (¼ïíZáP^ </a:t>
            </a:r>
            <a:r>
              <a:rPr lang="en-US" sz="3200" dirty="0" err="1" smtClean="0">
                <a:latin typeface="AkrutiAsmGoutam" pitchFamily="2" charset="0"/>
              </a:rPr>
              <a:t>íOïí@ü</a:t>
            </a:r>
            <a:r>
              <a:rPr lang="en-US" sz="3200" dirty="0" smtClean="0">
                <a:latin typeface="AkrutiAsmGoutam" pitchFamily="2" charset="0"/>
              </a:rPr>
              <a:t>        S°×P^ </a:t>
            </a:r>
            <a:r>
              <a:rPr lang="en-US" sz="3200" dirty="0" err="1" smtClean="0">
                <a:latin typeface="AkrutiAsmGoutam" pitchFamily="2" charset="0"/>
              </a:rPr>
              <a:t>âAõÚ</a:t>
            </a:r>
            <a:r>
              <a:rPr lang="en-US" sz="3200" dirty="0" smtClean="0">
                <a:latin typeface="AkrutiAsmGoutam" pitchFamily="2" charset="0"/>
              </a:rPr>
              <a:t>) </a:t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(B) #</a:t>
            </a:r>
            <a:r>
              <a:rPr lang="en-US" sz="3200" dirty="0" err="1" smtClean="0">
                <a:latin typeface="AkrutiAsmGoutam" pitchFamily="2" charset="0"/>
              </a:rPr>
              <a:t>ÿw‚ÿó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XQó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YåB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Uá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ïîýEýNýRó</a:t>
            </a:r>
            <a:r>
              <a:rPr lang="en-US" sz="3200" dirty="0" smtClean="0">
                <a:latin typeface="AkrutiAsmGoutam" pitchFamily="2" charset="0"/>
              </a:rPr>
              <a:t> *UÛ </a:t>
            </a:r>
            <a:r>
              <a:rPr lang="en-US" sz="3200" dirty="0" err="1" smtClean="0">
                <a:latin typeface="AkrutiAsmGoutam" pitchFamily="2" charset="0"/>
              </a:rPr>
              <a:t>ïîEýNýRó-KÙýºý</a:t>
            </a:r>
            <a:r>
              <a:rPr lang="en-US" sz="3200" dirty="0" smtClean="0">
                <a:latin typeface="AkrutiAsmGoutam" pitchFamily="2" charset="0"/>
              </a:rPr>
              <a:t>[ </a:t>
            </a:r>
            <a:r>
              <a:rPr lang="en-US" sz="3200" dirty="0" err="1" smtClean="0">
                <a:latin typeface="AkrutiAsmGoutam" pitchFamily="2" charset="0"/>
              </a:rPr>
              <a:t>YåB</a:t>
            </a:r>
            <a:r>
              <a:rPr lang="en-US" sz="3200" dirty="0" smtClean="0">
                <a:latin typeface="AkrutiAsmGoutam" pitchFamily="2" charset="0"/>
              </a:rPr>
              <a:t> (S°×P^ </a:t>
            </a:r>
            <a:r>
              <a:rPr lang="en-US" sz="3200" dirty="0" err="1" smtClean="0">
                <a:latin typeface="AkrutiAsmGoutam" pitchFamily="2" charset="0"/>
              </a:rPr>
              <a:t>íOïí@ü</a:t>
            </a:r>
            <a:r>
              <a:rPr lang="en-US" sz="3200" dirty="0" smtClean="0">
                <a:latin typeface="AkrutiAsmGoutam" pitchFamily="2" charset="0"/>
              </a:rPr>
              <a:t> #</a:t>
            </a:r>
            <a:r>
              <a:rPr lang="en-US" sz="3200" dirty="0" err="1" smtClean="0">
                <a:latin typeface="AkrutiAsmGoutam" pitchFamily="2" charset="0"/>
              </a:rPr>
              <a:t>tËýáP</a:t>
            </a:r>
            <a:r>
              <a:rPr lang="en-US" sz="3200" dirty="0" smtClean="0">
                <a:latin typeface="AkrutiAsmGoutam" pitchFamily="2" charset="0"/>
              </a:rPr>
              <a:t>^ </a:t>
            </a:r>
            <a:r>
              <a:rPr lang="en-US" sz="3200" dirty="0" err="1" smtClean="0">
                <a:latin typeface="AkrutiAsmGoutam" pitchFamily="2" charset="0"/>
              </a:rPr>
              <a:t>âAõÚ</a:t>
            </a:r>
            <a:r>
              <a:rPr lang="en-US" sz="3200" dirty="0" smtClean="0">
                <a:latin typeface="AkrutiAsmGoutam" pitchFamily="2" charset="0"/>
              </a:rPr>
              <a:t>)ñ </a:t>
            </a:r>
            <a:r>
              <a:rPr lang="en-US" dirty="0">
                <a:latin typeface="AkrutiAsmGoutam" pitchFamily="2" charset="0"/>
              </a:rPr>
              <a:t/>
            </a:r>
            <a:br>
              <a:rPr lang="en-US" dirty="0">
                <a:latin typeface="AkrutiAsmGoutam" pitchFamily="2" charset="0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11762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        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S÷áýEýãR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YåïíB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[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âRP^ÞR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– </a:t>
            </a:r>
            <a:b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</a:b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      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ýEýYÞáýEýYÞâUâRsEýZ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(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ýEýYÞá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SP)</a:t>
            </a:r>
            <a:r>
              <a:rPr lang="en-US" dirty="0" smtClean="0">
                <a:latin typeface="AkrutiAsmGoutam" pitchFamily="2" charset="0"/>
              </a:rPr>
              <a:t/>
            </a:r>
            <a:br>
              <a:rPr lang="en-US" dirty="0" smtClean="0">
                <a:latin typeface="AkrutiAsmGoutam" pitchFamily="2" charset="0"/>
              </a:rPr>
            </a:br>
            <a:r>
              <a:rPr lang="en-US" dirty="0" smtClean="0">
                <a:latin typeface="AkrutiAsmGoutam" pitchFamily="2" charset="0"/>
              </a:rPr>
              <a:t/>
            </a:r>
            <a:br>
              <a:rPr lang="en-US" dirty="0" smtClean="0">
                <a:latin typeface="AkrutiAsmGoutam" pitchFamily="2" charset="0"/>
              </a:rPr>
            </a:br>
            <a:r>
              <a:rPr lang="en-US" sz="2400" dirty="0" smtClean="0">
                <a:latin typeface="AkrutiAsmGoutam" pitchFamily="2" charset="0"/>
              </a:rPr>
              <a:t>1. 1907 </a:t>
            </a:r>
            <a:r>
              <a:rPr lang="en-US" sz="2400" dirty="0" err="1" smtClean="0">
                <a:latin typeface="AkrutiAsmGoutam" pitchFamily="2" charset="0"/>
              </a:rPr>
              <a:t>âAõÚ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Sâ~üNýü</a:t>
            </a:r>
            <a:r>
              <a:rPr lang="en-US" sz="2400" dirty="0" smtClean="0">
                <a:latin typeface="AkrutiAsmGoutam" pitchFamily="2" charset="0"/>
              </a:rPr>
              <a:t> b[ </a:t>
            </a:r>
            <a:r>
              <a:rPr lang="en-US" sz="2400" dirty="0" err="1" smtClean="0">
                <a:latin typeface="AkrutiAsmGoutam" pitchFamily="2" charset="0"/>
              </a:rPr>
              <a:t>S÷aáP</a:t>
            </a:r>
            <a:r>
              <a:rPr lang="en-US" sz="2400" dirty="0" smtClean="0">
                <a:latin typeface="AkrutiAsmGoutam" pitchFamily="2" charset="0"/>
              </a:rPr>
              <a:t> ^</a:t>
            </a:r>
            <a:r>
              <a:rPr lang="en-US" sz="2400" dirty="0" err="1" smtClean="0">
                <a:latin typeface="AkrutiAsmGoutam" pitchFamily="2" charset="0"/>
              </a:rPr>
              <a:t>áyžÿã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íRSá</a:t>
            </a:r>
            <a:r>
              <a:rPr lang="en-US" sz="2400" dirty="0" smtClean="0">
                <a:latin typeface="AkrutiAsmGoutam" pitchFamily="2" charset="0"/>
              </a:rPr>
              <a:t>] [</a:t>
            </a:r>
            <a:r>
              <a:rPr lang="en-US" sz="2400" dirty="0" err="1" smtClean="0">
                <a:latin typeface="AkrutiAsmGoutam" pitchFamily="2" charset="0"/>
              </a:rPr>
              <a:t>áGP</a:t>
            </a:r>
            <a:r>
              <a:rPr lang="en-US" sz="2400" dirty="0" smtClean="0">
                <a:latin typeface="AkrutiAsmGoutam" pitchFamily="2" charset="0"/>
              </a:rPr>
              <a:t>[</a:t>
            </a:r>
            <a:r>
              <a:rPr lang="en-US" sz="2400" dirty="0" err="1" smtClean="0">
                <a:latin typeface="AkrutiAsmGoutam" pitchFamily="2" charset="0"/>
              </a:rPr>
              <a:t>Uá</a:t>
            </a:r>
            <a:r>
              <a:rPr lang="en-US" sz="2400" dirty="0" smtClean="0">
                <a:latin typeface="AkrutiAsmGoutam" pitchFamily="2" charset="0"/>
              </a:rPr>
              <a:t>[ </a:t>
            </a:r>
            <a:r>
              <a:rPr lang="en-US" sz="2400" dirty="0" err="1" smtClean="0">
                <a:latin typeface="AkrutiAsmGoutam" pitchFamily="2" charset="0"/>
              </a:rPr>
              <a:t>íOïí@ü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ýEýYÞáSïíP</a:t>
            </a:r>
            <a:r>
              <a:rPr lang="en-US" sz="2400" dirty="0" smtClean="0">
                <a:latin typeface="AkrutiAsmGoutam" pitchFamily="2" charset="0"/>
              </a:rPr>
              <a:t>[ </a:t>
            </a:r>
            <a:r>
              <a:rPr lang="en-US" sz="2400" dirty="0" err="1" smtClean="0">
                <a:latin typeface="AkrutiAsmGoutam" pitchFamily="2" charset="0"/>
              </a:rPr>
              <a:t>SåâO</a:t>
            </a:r>
            <a:r>
              <a:rPr lang="en-US" sz="2400" dirty="0" smtClean="0">
                <a:latin typeface="AkrutiAsmGoutam" pitchFamily="2" charset="0"/>
              </a:rPr>
              <a:t> #</a:t>
            </a:r>
            <a:r>
              <a:rPr lang="en-US" sz="2400" dirty="0" err="1" smtClean="0">
                <a:latin typeface="AkrutiAsmGoutam" pitchFamily="2" charset="0"/>
              </a:rPr>
              <a:t>áâUÿt€ýá</a:t>
            </a:r>
            <a:r>
              <a:rPr lang="en-US" sz="2400" dirty="0" smtClean="0">
                <a:latin typeface="AkrutiAsmGoutam" pitchFamily="2" charset="0"/>
              </a:rPr>
              <a:t>[ @</a:t>
            </a:r>
            <a:r>
              <a:rPr lang="en-US" sz="2400" dirty="0" err="1" smtClean="0">
                <a:latin typeface="AkrutiAsmGoutam" pitchFamily="2" charset="0"/>
              </a:rPr>
              <a:t>üïí</a:t>
            </a:r>
            <a:r>
              <a:rPr lang="en-US" sz="2400" dirty="0" smtClean="0">
                <a:latin typeface="AkrutiAsmGoutam" pitchFamily="2" charset="0"/>
              </a:rPr>
              <a:t>[R ñ </a:t>
            </a:r>
            <a:br>
              <a:rPr lang="en-US" sz="2400" dirty="0" smtClean="0">
                <a:latin typeface="AkrutiAsmGoutam" pitchFamily="2" charset="0"/>
              </a:rPr>
            </a:br>
            <a:r>
              <a:rPr lang="en-US" sz="2400" dirty="0" smtClean="0">
                <a:latin typeface="AkrutiAsmGoutam" pitchFamily="2" charset="0"/>
              </a:rPr>
              <a:t>2.  *</a:t>
            </a:r>
            <a:r>
              <a:rPr lang="en-US" sz="2400" dirty="0" err="1" smtClean="0">
                <a:latin typeface="AkrutiAsmGoutam" pitchFamily="2" charset="0"/>
              </a:rPr>
              <a:t>íNý</a:t>
            </a:r>
            <a:r>
              <a:rPr lang="en-US" sz="2400" dirty="0" smtClean="0">
                <a:latin typeface="AkrutiAsmGoutam" pitchFamily="2" charset="0"/>
              </a:rPr>
              <a:t> 24 GR SP @</a:t>
            </a:r>
            <a:r>
              <a:rPr lang="en-US" sz="2400" dirty="0" err="1" smtClean="0">
                <a:latin typeface="AkrutiAsmGoutam" pitchFamily="2" charset="0"/>
              </a:rPr>
              <a:t>üNýÞá</a:t>
            </a:r>
            <a:r>
              <a:rPr lang="en-US" sz="2400" dirty="0" smtClean="0">
                <a:latin typeface="AkrutiAsmGoutam" pitchFamily="2" charset="0"/>
              </a:rPr>
              <a:t>[ [</a:t>
            </a:r>
            <a:r>
              <a:rPr lang="en-US" sz="2400" dirty="0" err="1" smtClean="0">
                <a:latin typeface="AkrutiAsmGoutam" pitchFamily="2" charset="0"/>
              </a:rPr>
              <a:t>âýEýNý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aáïíKýò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íýFýýEýâq</a:t>
            </a:r>
            <a:r>
              <a:rPr lang="en-US" sz="2400" dirty="0" smtClean="0">
                <a:latin typeface="AkrutiAsmGoutam" pitchFamily="2" charset="0"/>
              </a:rPr>
              <a:t>‰^</a:t>
            </a:r>
            <a:r>
              <a:rPr lang="en-US" sz="2400" dirty="0" err="1" smtClean="0">
                <a:latin typeface="AkrutiAsmGoutam" pitchFamily="2" charset="0"/>
              </a:rPr>
              <a:t>âýIý</a:t>
            </a:r>
            <a:r>
              <a:rPr lang="en-US" sz="2400" dirty="0" smtClean="0">
                <a:latin typeface="AkrutiAsmGoutam" pitchFamily="2" charset="0"/>
              </a:rPr>
              <a:t> SP </a:t>
            </a:r>
            <a:r>
              <a:rPr lang="en-US" sz="2400" dirty="0" err="1" smtClean="0">
                <a:latin typeface="AkrutiAsmGoutam" pitchFamily="2" charset="0"/>
              </a:rPr>
              <a:t>Sá</a:t>
            </a:r>
            <a:r>
              <a:rPr lang="en-US" sz="2400" dirty="0" smtClean="0">
                <a:latin typeface="AkrutiAsmGoutam" pitchFamily="2" charset="0"/>
              </a:rPr>
              <a:t>&lt;</a:t>
            </a:r>
            <a:r>
              <a:rPr lang="en-US" sz="2400" dirty="0" err="1" smtClean="0">
                <a:latin typeface="AkrutiAsmGoutam" pitchFamily="2" charset="0"/>
              </a:rPr>
              <a:t>Zá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YáZñ</a:t>
            </a:r>
            <a:r>
              <a:rPr lang="en-US" sz="2400" dirty="0" smtClean="0">
                <a:latin typeface="AkrutiAsmGoutam" pitchFamily="2" charset="0"/>
              </a:rPr>
              <a:t/>
            </a:r>
            <a:br>
              <a:rPr lang="en-US" sz="2400" dirty="0" smtClean="0">
                <a:latin typeface="AkrutiAsmGoutam" pitchFamily="2" charset="0"/>
              </a:rPr>
            </a:br>
            <a:r>
              <a:rPr lang="en-US" sz="2400" dirty="0" smtClean="0">
                <a:latin typeface="AkrutiAsmGoutam" pitchFamily="2" charset="0"/>
              </a:rPr>
              <a:t>3. </a:t>
            </a:r>
            <a:r>
              <a:rPr lang="en-US" sz="2400" dirty="0" err="1" smtClean="0">
                <a:latin typeface="AkrutiAsmGoutam" pitchFamily="2" charset="0"/>
              </a:rPr>
              <a:t>ïS÷ïíNýó@ü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SïíP</a:t>
            </a:r>
            <a:r>
              <a:rPr lang="en-US" sz="2400" dirty="0" smtClean="0">
                <a:latin typeface="AkrutiAsmGoutam" pitchFamily="2" charset="0"/>
              </a:rPr>
              <a:t>[ </a:t>
            </a:r>
            <a:r>
              <a:rPr lang="en-US" sz="2400" dirty="0" err="1" smtClean="0">
                <a:latin typeface="AkrutiAsmGoutam" pitchFamily="2" charset="0"/>
              </a:rPr>
              <a:t>í^ïí</a:t>
            </a:r>
            <a:r>
              <a:rPr lang="en-US" sz="2400" dirty="0" smtClean="0">
                <a:latin typeface="AkrutiAsmGoutam" pitchFamily="2" charset="0"/>
              </a:rPr>
              <a:t>_ </a:t>
            </a:r>
            <a:r>
              <a:rPr lang="en-US" sz="2400" dirty="0" err="1" smtClean="0">
                <a:latin typeface="AkrutiAsmGoutam" pitchFamily="2" charset="0"/>
              </a:rPr>
              <a:t>aÛy€çýNýü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Sâ~üNý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XåâRïïPïíºý</a:t>
            </a:r>
            <a:r>
              <a:rPr lang="en-US" sz="2400" dirty="0" smtClean="0">
                <a:latin typeface="AkrutiAsmGoutam" pitchFamily="2" charset="0"/>
              </a:rPr>
              <a:t>[ </a:t>
            </a:r>
            <a:r>
              <a:rPr lang="en-US" sz="2400" dirty="0" err="1" smtClean="0">
                <a:latin typeface="AkrutiAsmGoutam" pitchFamily="2" charset="0"/>
              </a:rPr>
              <a:t>aÛïíYáâGNý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ýIýä@üá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Sá</a:t>
            </a:r>
            <a:r>
              <a:rPr lang="en-US" sz="2400" dirty="0" smtClean="0">
                <a:latin typeface="AkrutiAsmGoutam" pitchFamily="2" charset="0"/>
              </a:rPr>
              <a:t>&lt;</a:t>
            </a:r>
            <a:r>
              <a:rPr lang="en-US" sz="2400" dirty="0" err="1" smtClean="0">
                <a:latin typeface="AkrutiAsmGoutam" pitchFamily="2" charset="0"/>
              </a:rPr>
              <a:t>Zá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YáZñ</a:t>
            </a:r>
            <a:r>
              <a:rPr lang="en-US" sz="2400" dirty="0" smtClean="0">
                <a:latin typeface="AkrutiAsmGoutam" pitchFamily="2" charset="0"/>
              </a:rPr>
              <a:t/>
            </a:r>
            <a:br>
              <a:rPr lang="en-US" sz="2400" dirty="0" smtClean="0">
                <a:latin typeface="AkrutiAsmGoutam" pitchFamily="2" charset="0"/>
              </a:rPr>
            </a:br>
            <a:r>
              <a:rPr lang="en-US" sz="2400" dirty="0" smtClean="0">
                <a:latin typeface="AkrutiAsmGoutam" pitchFamily="2" charset="0"/>
              </a:rPr>
              <a:t>4. @</a:t>
            </a:r>
            <a:r>
              <a:rPr lang="en-US" sz="2400" dirty="0" err="1" smtClean="0">
                <a:latin typeface="AkrutiAsmGoutam" pitchFamily="2" charset="0"/>
              </a:rPr>
              <a:t>üïíZ@üGR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S÷QáR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SP@üNýÞá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bïí</a:t>
            </a:r>
            <a:r>
              <a:rPr lang="en-US" sz="2400" dirty="0" smtClean="0">
                <a:latin typeface="AkrutiAsmGoutam" pitchFamily="2" charset="0"/>
              </a:rPr>
              <a:t>]R – ]</a:t>
            </a:r>
            <a:r>
              <a:rPr lang="en-US" sz="2400" dirty="0" err="1" smtClean="0">
                <a:latin typeface="AkrutiAsmGoutam" pitchFamily="2" charset="0"/>
              </a:rPr>
              <a:t>åbÙÿSáP</a:t>
            </a:r>
            <a:r>
              <a:rPr lang="en-US" sz="2400" dirty="0" smtClean="0">
                <a:latin typeface="AkrutiAsmGoutam" pitchFamily="2" charset="0"/>
              </a:rPr>
              <a:t>, </a:t>
            </a:r>
            <a:r>
              <a:rPr lang="en-US" sz="2400" dirty="0" err="1" smtClean="0">
                <a:latin typeface="AkrutiAsmGoutam" pitchFamily="2" charset="0"/>
              </a:rPr>
              <a:t>Wåýaå@åüSáP</a:t>
            </a:r>
            <a:r>
              <a:rPr lang="en-US" sz="2400" dirty="0" smtClean="0">
                <a:latin typeface="AkrutiAsmGoutam" pitchFamily="2" charset="0"/>
              </a:rPr>
              <a:t>, @</a:t>
            </a:r>
            <a:r>
              <a:rPr lang="en-US" sz="2400" dirty="0" err="1" smtClean="0">
                <a:latin typeface="AkrutiAsmGoutam" pitchFamily="2" charset="0"/>
              </a:rPr>
              <a:t>üábôSáP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S÷XåAñ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6562"/>
          </a:xfrm>
        </p:spPr>
        <p:txBody>
          <a:bodyPr>
            <a:noAutofit/>
          </a:bodyPr>
          <a:lstStyle/>
          <a:p>
            <a:pPr algn="l"/>
            <a:r>
              <a:rPr lang="en-US" sz="5400" dirty="0" smtClean="0">
                <a:solidFill>
                  <a:srgbClr val="C00000"/>
                </a:solidFill>
                <a:latin typeface="AkrutiAsmGoutam" pitchFamily="2" charset="0"/>
              </a:rPr>
              <a:t>        </a:t>
            </a:r>
            <a:r>
              <a:rPr lang="en-US" sz="5400" dirty="0" err="1" smtClean="0">
                <a:solidFill>
                  <a:srgbClr val="C00000"/>
                </a:solidFill>
                <a:latin typeface="AkrutiAsmGoutam" pitchFamily="2" charset="0"/>
              </a:rPr>
              <a:t>XQóYåïíB</a:t>
            </a:r>
            <a:r>
              <a:rPr lang="en-US" sz="5400" dirty="0" smtClean="0">
                <a:solidFill>
                  <a:srgbClr val="C00000"/>
                </a:solidFill>
                <a:latin typeface="AkrutiAsmGoutam" pitchFamily="2" charset="0"/>
              </a:rPr>
              <a:t>[ </a:t>
            </a:r>
            <a:r>
              <a:rPr lang="en-US" sz="5400" dirty="0" err="1" smtClean="0">
                <a:solidFill>
                  <a:srgbClr val="C00000"/>
                </a:solidFill>
                <a:latin typeface="AkrutiAsmGoutam" pitchFamily="2" charset="0"/>
              </a:rPr>
              <a:t>âRP^ÞR</a:t>
            </a:r>
            <a:r>
              <a:rPr lang="en-US" sz="5400" dirty="0" smtClean="0">
                <a:solidFill>
                  <a:srgbClr val="C00000"/>
                </a:solidFill>
                <a:latin typeface="AkrutiAsmGoutam" pitchFamily="2" charset="0"/>
              </a:rPr>
              <a:t> – </a:t>
            </a:r>
            <a:r>
              <a:rPr lang="en-US" sz="2000" dirty="0" smtClean="0">
                <a:latin typeface="AkrutiAsmGoutam" pitchFamily="2" charset="0"/>
              </a:rPr>
              <a:t/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1. </a:t>
            </a:r>
            <a:r>
              <a:rPr lang="en-US" sz="2000" dirty="0" err="1" smtClean="0">
                <a:latin typeface="AkrutiAsmGoutam" pitchFamily="2" charset="0"/>
              </a:rPr>
              <a:t>Ê@çüz</a:t>
            </a:r>
            <a:r>
              <a:rPr lang="en-US" sz="2000" dirty="0" smtClean="0">
                <a:latin typeface="AkrutiAsmGoutam" pitchFamily="2" charset="0"/>
              </a:rPr>
              <a:t>×@</a:t>
            </a:r>
            <a:r>
              <a:rPr lang="en-US" sz="2000" dirty="0" err="1" smtClean="0">
                <a:latin typeface="AkrutiAsmGoutam" pitchFamily="2" charset="0"/>
              </a:rPr>
              <a:t>üãNÞýR</a:t>
            </a:r>
            <a:r>
              <a:rPr lang="en-US" sz="2000" dirty="0" smtClean="0">
                <a:latin typeface="AkrutiAsmGoutam" pitchFamily="2" charset="0"/>
              </a:rPr>
              <a:t> @</a:t>
            </a:r>
            <a:r>
              <a:rPr lang="en-US" sz="2000" dirty="0" err="1" smtClean="0">
                <a:latin typeface="AkrutiAsmGoutam" pitchFamily="2" charset="0"/>
              </a:rPr>
              <a:t>üáUó</a:t>
            </a:r>
            <a:r>
              <a:rPr lang="en-US" sz="2000" dirty="0" smtClean="0">
                <a:latin typeface="AkrutiAsmGoutam" pitchFamily="2" charset="0"/>
              </a:rPr>
              <a:t> </a:t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2. #</a:t>
            </a:r>
            <a:r>
              <a:rPr lang="en-US" sz="2000" dirty="0" err="1" smtClean="0">
                <a:latin typeface="AkrutiAsmGoutam" pitchFamily="2" charset="0"/>
              </a:rPr>
              <a:t>RåUáP</a:t>
            </a:r>
            <a:r>
              <a:rPr lang="en-US" sz="2000" dirty="0" smtClean="0">
                <a:latin typeface="AkrutiAsmGoutam" pitchFamily="2" charset="0"/>
              </a:rPr>
              <a:t> </a:t>
            </a:r>
            <a:r>
              <a:rPr lang="en-US" sz="2000" dirty="0" err="1" smtClean="0">
                <a:latin typeface="AkrutiAsmGoutam" pitchFamily="2" charset="0"/>
              </a:rPr>
              <a:t>aáâbNýó</a:t>
            </a:r>
            <a:r>
              <a:rPr lang="en-US" sz="2000" dirty="0" smtClean="0">
                <a:latin typeface="AkrutiAsmGoutam" pitchFamily="2" charset="0"/>
              </a:rPr>
              <a:t> –</a:t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    (@ü) [</a:t>
            </a:r>
            <a:r>
              <a:rPr lang="en-US" sz="2000" dirty="0" err="1" smtClean="0">
                <a:latin typeface="AkrutiAsmGoutam" pitchFamily="2" charset="0"/>
              </a:rPr>
              <a:t>áXáZïíM</a:t>
            </a:r>
            <a:r>
              <a:rPr lang="en-US" sz="2000" dirty="0" smtClean="0">
                <a:latin typeface="AkrutiAsmGoutam" pitchFamily="2" charset="0"/>
              </a:rPr>
              <a:t>[ #</a:t>
            </a:r>
            <a:r>
              <a:rPr lang="en-US" sz="2000" dirty="0" err="1" smtClean="0">
                <a:latin typeface="AkrutiAsmGoutam" pitchFamily="2" charset="0"/>
              </a:rPr>
              <a:t>RåUáP</a:t>
            </a:r>
            <a:r>
              <a:rPr lang="en-US" sz="2000" dirty="0" smtClean="0">
                <a:latin typeface="AkrutiAsmGoutam" pitchFamily="2" charset="0"/>
              </a:rPr>
              <a:t>   (A) </a:t>
            </a:r>
            <a:r>
              <a:rPr lang="en-US" sz="2000" dirty="0" err="1" smtClean="0">
                <a:latin typeface="AkrutiAsmGoutam" pitchFamily="2" charset="0"/>
              </a:rPr>
              <a:t>XbáWýá</a:t>
            </a:r>
            <a:r>
              <a:rPr lang="en-US" sz="2000" dirty="0" smtClean="0">
                <a:latin typeface="AkrutiAsmGoutam" pitchFamily="2" charset="0"/>
              </a:rPr>
              <a:t>[</a:t>
            </a:r>
            <a:r>
              <a:rPr lang="en-US" sz="2000" dirty="0" err="1" smtClean="0">
                <a:latin typeface="AkrutiAsmGoutam" pitchFamily="2" charset="0"/>
              </a:rPr>
              <a:t>ïíNý</a:t>
            </a:r>
            <a:r>
              <a:rPr lang="en-US" sz="2000" dirty="0" smtClean="0">
                <a:latin typeface="AkrutiAsmGoutam" pitchFamily="2" charset="0"/>
              </a:rPr>
              <a:t>[ #</a:t>
            </a:r>
            <a:r>
              <a:rPr lang="en-US" sz="2000" dirty="0" err="1" smtClean="0">
                <a:latin typeface="AkrutiAsmGoutam" pitchFamily="2" charset="0"/>
              </a:rPr>
              <a:t>RåUáP</a:t>
            </a:r>
            <a:r>
              <a:rPr lang="en-US" sz="2000" dirty="0" smtClean="0">
                <a:latin typeface="AkrutiAsmGoutam" pitchFamily="2" charset="0"/>
              </a:rPr>
              <a:t>  (B)  </a:t>
            </a:r>
            <a:r>
              <a:rPr lang="en-US" sz="2000" dirty="0" err="1" smtClean="0">
                <a:latin typeface="AkrutiAsmGoutam" pitchFamily="2" charset="0"/>
              </a:rPr>
              <a:t>WýáBUïíNý</a:t>
            </a:r>
            <a:r>
              <a:rPr lang="en-US" sz="2000" dirty="0" smtClean="0">
                <a:latin typeface="AkrutiAsmGoutam" pitchFamily="2" charset="0"/>
              </a:rPr>
              <a:t>[ #</a:t>
            </a:r>
            <a:r>
              <a:rPr lang="en-US" sz="2000" dirty="0" err="1" smtClean="0">
                <a:latin typeface="AkrutiAsmGoutam" pitchFamily="2" charset="0"/>
              </a:rPr>
              <a:t>RåUáP</a:t>
            </a:r>
            <a:r>
              <a:rPr lang="en-US" sz="2000" dirty="0" smtClean="0">
                <a:latin typeface="AkrutiAsmGoutam" pitchFamily="2" charset="0"/>
              </a:rPr>
              <a:t/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3. </a:t>
            </a:r>
            <a:r>
              <a:rPr lang="en-US" sz="2000" dirty="0" err="1" smtClean="0">
                <a:latin typeface="AkrutiAsmGoutam" pitchFamily="2" charset="0"/>
              </a:rPr>
              <a:t>X§ÿ</a:t>
            </a:r>
            <a:r>
              <a:rPr lang="en-US" sz="2000" dirty="0" smtClean="0">
                <a:latin typeface="AkrutiAsmGoutam" pitchFamily="2" charset="0"/>
              </a:rPr>
              <a:t>]@</a:t>
            </a:r>
            <a:r>
              <a:rPr lang="en-US" sz="2000" dirty="0" err="1" smtClean="0">
                <a:latin typeface="AkrutiAsmGoutam" pitchFamily="2" charset="0"/>
              </a:rPr>
              <a:t>üáUó</a:t>
            </a:r>
            <a:r>
              <a:rPr lang="en-US" sz="2000" dirty="0" smtClean="0">
                <a:latin typeface="AkrutiAsmGoutam" pitchFamily="2" charset="0"/>
              </a:rPr>
              <a:t> – </a:t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    (@ü)  </a:t>
            </a:r>
            <a:r>
              <a:rPr lang="en-US" sz="2000" dirty="0" err="1" smtClean="0">
                <a:latin typeface="AkrutiAsmGoutam" pitchFamily="2" charset="0"/>
              </a:rPr>
              <a:t>XRaá</a:t>
            </a:r>
            <a:r>
              <a:rPr lang="en-US" sz="2000" dirty="0" smtClean="0">
                <a:latin typeface="AkrutiAsmGoutam" pitchFamily="2" charset="0"/>
              </a:rPr>
              <a:t> </a:t>
            </a:r>
            <a:r>
              <a:rPr lang="en-US" sz="2000" dirty="0" err="1" smtClean="0">
                <a:latin typeface="AkrutiAsmGoutam" pitchFamily="2" charset="0"/>
              </a:rPr>
              <a:t>X§ÿ</a:t>
            </a:r>
            <a:r>
              <a:rPr lang="en-US" sz="2000" dirty="0" smtClean="0">
                <a:latin typeface="AkrutiAsmGoutam" pitchFamily="2" charset="0"/>
              </a:rPr>
              <a:t>]</a:t>
            </a:r>
            <a:r>
              <a:rPr lang="en-US" sz="2000" dirty="0">
                <a:latin typeface="AkrutiAsmGoutam" pitchFamily="2" charset="0"/>
              </a:rPr>
              <a:t> </a:t>
            </a:r>
            <a:r>
              <a:rPr lang="en-US" sz="2000" dirty="0" smtClean="0">
                <a:latin typeface="AkrutiAsmGoutam" pitchFamily="2" charset="0"/>
              </a:rPr>
              <a:t>          (A) </a:t>
            </a:r>
            <a:r>
              <a:rPr lang="en-US" sz="2000" dirty="0" err="1" smtClean="0">
                <a:latin typeface="AkrutiAsmGoutam" pitchFamily="2" charset="0"/>
              </a:rPr>
              <a:t>ýEý~üãX§ÿ</a:t>
            </a:r>
            <a:r>
              <a:rPr lang="en-US" sz="2000" dirty="0" smtClean="0">
                <a:latin typeface="AkrutiAsmGoutam" pitchFamily="2" charset="0"/>
              </a:rPr>
              <a:t>]</a:t>
            </a:r>
            <a:r>
              <a:rPr lang="en-US" sz="2000" dirty="0">
                <a:latin typeface="AkrutiAsmGoutam" pitchFamily="2" charset="0"/>
              </a:rPr>
              <a:t> </a:t>
            </a:r>
            <a:r>
              <a:rPr lang="en-US" sz="2000" dirty="0" smtClean="0">
                <a:latin typeface="AkrutiAsmGoutam" pitchFamily="2" charset="0"/>
              </a:rPr>
              <a:t>                 (B) </a:t>
            </a:r>
            <a:r>
              <a:rPr lang="en-US" sz="2000" dirty="0" err="1" smtClean="0">
                <a:latin typeface="AkrutiAsmGoutam" pitchFamily="2" charset="0"/>
              </a:rPr>
              <a:t>QXÞX§ÿ</a:t>
            </a:r>
            <a:r>
              <a:rPr lang="en-US" sz="2000" dirty="0" smtClean="0">
                <a:latin typeface="AkrutiAsmGoutam" pitchFamily="2" charset="0"/>
              </a:rPr>
              <a:t>]</a:t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4. </a:t>
            </a:r>
            <a:r>
              <a:rPr lang="en-US" sz="2000" dirty="0" err="1" smtClean="0">
                <a:latin typeface="AkrutiAsmGoutam" pitchFamily="2" charset="0"/>
              </a:rPr>
              <a:t>ïîUz×U</a:t>
            </a:r>
            <a:r>
              <a:rPr lang="en-US" sz="2000" dirty="0" smtClean="0">
                <a:latin typeface="AkrutiAsmGoutam" pitchFamily="2" charset="0"/>
              </a:rPr>
              <a:t> </a:t>
            </a:r>
            <a:r>
              <a:rPr lang="en-US" sz="2000" dirty="0" err="1" smtClean="0">
                <a:latin typeface="AkrutiAsmGoutam" pitchFamily="2" charset="0"/>
              </a:rPr>
              <a:t>SPáU</a:t>
            </a:r>
            <a:r>
              <a:rPr lang="en-US" sz="2000" dirty="0" smtClean="0">
                <a:latin typeface="AkrutiAsmGoutam" pitchFamily="2" charset="0"/>
              </a:rPr>
              <a:t>]ã </a:t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5. </a:t>
            </a:r>
            <a:r>
              <a:rPr lang="en-US" sz="2000" dirty="0" err="1" smtClean="0">
                <a:latin typeface="AkrutiAsmGoutam" pitchFamily="2" charset="0"/>
              </a:rPr>
              <a:t>ïîýEýNýRó</a:t>
            </a:r>
            <a:r>
              <a:rPr lang="en-US" sz="2000" dirty="0" smtClean="0">
                <a:latin typeface="AkrutiAsmGoutam" pitchFamily="2" charset="0"/>
              </a:rPr>
              <a:t> – </a:t>
            </a:r>
            <a:r>
              <a:rPr lang="en-US" sz="2000" dirty="0" err="1" smtClean="0">
                <a:latin typeface="AkrutiAsmGoutam" pitchFamily="2" charset="0"/>
              </a:rPr>
              <a:t>GãURã</a:t>
            </a:r>
            <a:r>
              <a:rPr lang="en-US" sz="2000" dirty="0" smtClean="0">
                <a:latin typeface="AkrutiAsmGoutam" pitchFamily="2" charset="0"/>
              </a:rPr>
              <a:t> @</a:t>
            </a:r>
            <a:r>
              <a:rPr lang="en-US" sz="2000" dirty="0" err="1" smtClean="0">
                <a:latin typeface="AkrutiAsmGoutam" pitchFamily="2" charset="0"/>
              </a:rPr>
              <a:t>üáUó</a:t>
            </a:r>
            <a:r>
              <a:rPr lang="en-US" sz="2000" dirty="0" smtClean="0">
                <a:latin typeface="AkrutiAsmGoutam" pitchFamily="2" charset="0"/>
              </a:rPr>
              <a:t/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6. </a:t>
            </a:r>
            <a:r>
              <a:rPr lang="en-US" sz="2000" dirty="0" err="1" smtClean="0">
                <a:latin typeface="AkrutiAsmGoutam" pitchFamily="2" charset="0"/>
              </a:rPr>
              <a:t>â^UáZR</a:t>
            </a:r>
            <a:r>
              <a:rPr lang="en-US" sz="2000" dirty="0" smtClean="0">
                <a:latin typeface="AkrutiAsmGoutam" pitchFamily="2" charset="0"/>
              </a:rPr>
              <a:t/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7. </a:t>
            </a:r>
            <a:r>
              <a:rPr lang="en-US" sz="2000" dirty="0" err="1" smtClean="0">
                <a:latin typeface="AkrutiAsmGoutam" pitchFamily="2" charset="0"/>
              </a:rPr>
              <a:t>RáO</a:t>
            </a:r>
            <a:r>
              <a:rPr lang="en-US" sz="2000" dirty="0" smtClean="0">
                <a:latin typeface="AkrutiAsmGoutam" pitchFamily="2" charset="0"/>
              </a:rPr>
              <a:t> </a:t>
            </a:r>
            <a:r>
              <a:rPr lang="en-US" sz="2000" dirty="0" err="1" smtClean="0">
                <a:latin typeface="AkrutiAsmGoutam" pitchFamily="2" charset="0"/>
              </a:rPr>
              <a:t>aáâbNýó</a:t>
            </a:r>
            <a:r>
              <a:rPr lang="en-US" sz="2000" dirty="0" smtClean="0">
                <a:latin typeface="AkrutiAsmGoutam" pitchFamily="2" charset="0"/>
              </a:rPr>
              <a:t/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8. ^</a:t>
            </a:r>
            <a:r>
              <a:rPr lang="en-US" sz="2000" dirty="0" err="1" smtClean="0">
                <a:latin typeface="AkrutiAsmGoutam" pitchFamily="2" charset="0"/>
              </a:rPr>
              <a:t>áºýôSPáU</a:t>
            </a:r>
            <a:r>
              <a:rPr lang="en-US" sz="2000" dirty="0" smtClean="0">
                <a:latin typeface="AkrutiAsmGoutam" pitchFamily="2" charset="0"/>
              </a:rPr>
              <a:t>]ã</a:t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9. [</a:t>
            </a:r>
            <a:r>
              <a:rPr lang="en-US" sz="2000" dirty="0" err="1" smtClean="0">
                <a:latin typeface="AkrutiAsmGoutam" pitchFamily="2" charset="0"/>
              </a:rPr>
              <a:t>áGaWýá</a:t>
            </a:r>
            <a:r>
              <a:rPr lang="en-US" sz="2000" dirty="0" smtClean="0">
                <a:latin typeface="AkrutiAsmGoutam" pitchFamily="2" charset="0"/>
              </a:rPr>
              <a:t>[ </a:t>
            </a:r>
            <a:r>
              <a:rPr lang="en-US" sz="2000" dirty="0" err="1" smtClean="0">
                <a:latin typeface="AkrutiAsmGoutam" pitchFamily="2" charset="0"/>
              </a:rPr>
              <a:t>aáâbNýó</a:t>
            </a:r>
            <a:r>
              <a:rPr lang="en-US" sz="2000" dirty="0" smtClean="0">
                <a:latin typeface="AkrutiAsmGoutam" pitchFamily="2" charset="0"/>
              </a:rPr>
              <a:t/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10. </a:t>
            </a:r>
            <a:r>
              <a:rPr lang="en-US" sz="2000" dirty="0" err="1" smtClean="0">
                <a:latin typeface="AkrutiAsmGoutam" pitchFamily="2" charset="0"/>
              </a:rPr>
              <a:t>SæUÞU§ÿ</a:t>
            </a:r>
            <a:r>
              <a:rPr lang="en-US" sz="2000" dirty="0" smtClean="0">
                <a:latin typeface="AkrutiAsmGoutam" pitchFamily="2" charset="0"/>
              </a:rPr>
              <a:t> </a:t>
            </a:r>
            <a:r>
              <a:rPr lang="en-US" sz="2000" dirty="0" err="1" smtClean="0">
                <a:latin typeface="AkrutiAsmGoutam" pitchFamily="2" charset="0"/>
              </a:rPr>
              <a:t>BãâNý@üá</a:t>
            </a:r>
            <a:r>
              <a:rPr lang="en-US" sz="2000" dirty="0" smtClean="0">
                <a:latin typeface="AkrutiAsmGoutam" pitchFamily="2" charset="0"/>
              </a:rPr>
              <a:t/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>
                <a:latin typeface="AkrutiAsmGoutam" pitchFamily="2" charset="0"/>
              </a:rPr>
              <a:t> </a:t>
            </a:r>
            <a:r>
              <a:rPr lang="en-US" sz="2000" dirty="0" smtClean="0">
                <a:latin typeface="AkrutiAsmGoutam" pitchFamily="2" charset="0"/>
              </a:rPr>
              <a:t>                                                                                                        ¼ôX^ -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48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UáÛ]á aáâbïíNýó[ bÙÿâNýbáa Ú S÷áýEýãR &lt; XQó YåB (P^X ^NýáoPã íOïí@ü #tËýáP^ ^NýáoPã) </vt:lpstr>
      <vt:lpstr>UáÛ]á aáâbïíNýó[ bÙÿâNýbáïaí@ü S÷QáRNý âNýRâýIý    YåïíB WýáB @ü[á bZ –  1. S÷áýEýãR YåB (P^X íOïí@ü k‡áP^ âAõÚ) 2. XQóYåB (k‡áP^ íOïí@ü #tËýáP^ âAõÚ) 3. #áQåâR@ü YåB (#tËýáP^ âAõÚ íOïí@ü UNÞýXáR @üá])ñ  XQóYåïBïí@ü #áUá[ âNýRâIý WýáïíB WýáB @ü[á YáZ – (@ü) Nåý@Þüã âUGZ YåB (k‡áP^ íOïí@ü ¼ïíZáP^ âAõÚ) (A) #áâP XQóYåB Uá ïîýEýNýRóSæUÞ YåB (¼ïíZáP^ íOïí@ü        S°×P^ âAõÚ)  (B) #ÿw‚ÿó XQó YåB Uá ïîýEýNýRó *UÛ ïîEýNýRó-KÙýºý[ YåB (S°×P^ íOïí@ü #tËýáP^ âAõÚ)ñ  </vt:lpstr>
      <vt:lpstr>          S÷áýEýãR YåïíB[ âRP^ÞR –          ýEýYÞáýEýYÞâUâRsEýZ (ýEýYÞá SP)  1. 1907 âAõÚ Sâ~üNýü b[ S÷aáP ^áyžÿã íRSá] [áGP[Uá[ íOïí@ü ýEýYÞáSïíP[ SåâO #áâUÿt€ýá[ @üïí[R ñ  2.  *íNý 24 GR SP @üNýÞá[ [âýEýNý aáïíKýò íýFýýEýâq‰^âýIý SP Sá&lt;Zá YáZñ 3. ïS÷ïíNýó@ü SïíP[ í^ïí_ aÛy€çýNýü Sâ~üNý XåâRïïPïíºý[ aÛïíYáâGNý ýIýä@üá Sá&lt;Zá YáZñ 4. @üïíZ@üGR S÷QáR SP@üNýÞá bïí]R – ]åbÙÿSáP, Wåýaå@åüSáP, @üábôSáP S÷XåAñ</vt:lpstr>
      <vt:lpstr>        XQóYåïíB[ âRP^ÞR –  1. Ê@çüz×@üãNÞýR @üáUó  2. #RåUáP aáâbNýó –     (@ü) [áXáZïíM[ #RåUáP   (A) XbáWýá[ïíNý[ #RåUáP  (B)  WýáBUïíNý[ #RåUáP 3. X§ÿ]@üáUó –      (@ü)  XRaá X§ÿ]           (A) ýEý~üãX§ÿ]                  (B) QXÞX§ÿ] 4. ïîUz×U SPáU]ã  5. ïîýEýNýRó – GãURã @üáUó 6. â^UáZR 7. RáO aáâbNýó 8. ^áºýôSPáU]ã 9. [áGaWýá[ aáâbNýó 10. SæUÞU§ÿ BãâNý@üá                                                                                                          ¼ôX^ -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UáÛ]á aáâbïíNýó[ bÙÿâNýbáa Ú S÷áýEýãR &lt; XQó YåB (P^X ^NýáoPã íOïí@ü #tËýáP^ ^NýáoPã)</dc:title>
  <dc:creator>HK Computer</dc:creator>
  <cp:lastModifiedBy>Dell</cp:lastModifiedBy>
  <cp:revision>6</cp:revision>
  <dcterms:created xsi:type="dcterms:W3CDTF">2019-05-06T05:30:49Z</dcterms:created>
  <dcterms:modified xsi:type="dcterms:W3CDTF">2019-05-07T03:30:51Z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