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sldIdLst>
    <p:sldId id="256" r:id="rId2"/>
    <p:sldId id="257" r:id="rId3"/>
    <p:sldId id="258" r:id="rId4"/>
    <p:sldId id="261" r:id="rId5"/>
    <p:sldId id="259" r:id="rId6"/>
    <p:sldId id="260"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2" d="100"/>
          <a:sy n="72" d="100"/>
        </p:scale>
        <p:origin x="-1104"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E136A7B-2E12-492A-9015-EA42A423FA4C}" type="datetimeFigureOut">
              <a:rPr lang="en-US" smtClean="0"/>
              <a:pPr/>
              <a:t>5/7/2019</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30CD63F-243C-424C-B4A0-9639DA7CD7FE}" type="slidenum">
              <a:rPr lang="en-IN" smtClean="0"/>
              <a:pPr/>
              <a:t>‹#›</a:t>
            </a:fld>
            <a:endParaRPr lang="en-IN"/>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10"/>
          </p:nvPr>
        </p:nvSpPr>
        <p:spPr/>
        <p:txBody>
          <a:bodyPr/>
          <a:lstStyle/>
          <a:p>
            <a:fld id="{E30CD63F-243C-424C-B4A0-9639DA7CD7FE}" type="slidenum">
              <a:rPr lang="en-IN" smtClean="0"/>
              <a:pPr/>
              <a:t>2</a:t>
            </a:fld>
            <a:endParaRPr lang="en-IN"/>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10"/>
          </p:nvPr>
        </p:nvSpPr>
        <p:spPr/>
        <p:txBody>
          <a:bodyPr/>
          <a:lstStyle/>
          <a:p>
            <a:fld id="{E30CD63F-243C-424C-B4A0-9639DA7CD7FE}" type="slidenum">
              <a:rPr lang="en-IN" smtClean="0"/>
              <a:pPr/>
              <a:t>3</a:t>
            </a:fld>
            <a:endParaRPr lang="en-IN"/>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6685FB71-7038-4B1A-BEB5-F96818A73DCE}" type="datetimeFigureOut">
              <a:rPr lang="en-US" smtClean="0"/>
              <a:pPr/>
              <a:t>5/7/2019</a:t>
            </a:fld>
            <a:endParaRPr lang="en-IN"/>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IN"/>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4537D52F-EF4D-4E6B-98F2-AED79F168A64}" type="slidenum">
              <a:rPr lang="en-IN" smtClean="0"/>
              <a:pPr/>
              <a:t>‹#›</a:t>
            </a:fld>
            <a:endParaRPr lang="en-I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685FB71-7038-4B1A-BEB5-F96818A73DCE}" type="datetimeFigureOut">
              <a:rPr lang="en-US" smtClean="0"/>
              <a:pPr/>
              <a:t>5/7/2019</a:t>
            </a:fld>
            <a:endParaRPr lang="en-IN"/>
          </a:p>
        </p:txBody>
      </p:sp>
      <p:sp>
        <p:nvSpPr>
          <p:cNvPr id="5" name="Footer Placeholder 4"/>
          <p:cNvSpPr>
            <a:spLocks noGrp="1"/>
          </p:cNvSpPr>
          <p:nvPr>
            <p:ph type="ftr" sz="quarter" idx="11"/>
          </p:nvPr>
        </p:nvSpPr>
        <p:spPr/>
        <p:txBody>
          <a:bodyPr/>
          <a:lstStyle>
            <a:extLst/>
          </a:lstStyle>
          <a:p>
            <a:endParaRPr lang="en-IN"/>
          </a:p>
        </p:txBody>
      </p:sp>
      <p:sp>
        <p:nvSpPr>
          <p:cNvPr id="6" name="Slide Number Placeholder 5"/>
          <p:cNvSpPr>
            <a:spLocks noGrp="1"/>
          </p:cNvSpPr>
          <p:nvPr>
            <p:ph type="sldNum" sz="quarter" idx="12"/>
          </p:nvPr>
        </p:nvSpPr>
        <p:spPr/>
        <p:txBody>
          <a:bodyPr/>
          <a:lstStyle>
            <a:extLst/>
          </a:lstStyle>
          <a:p>
            <a:fld id="{4537D52F-EF4D-4E6B-98F2-AED79F168A64}" type="slidenum">
              <a:rPr lang="en-IN" smtClean="0"/>
              <a:pPr/>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685FB71-7038-4B1A-BEB5-F96818A73DCE}" type="datetimeFigureOut">
              <a:rPr lang="en-US" smtClean="0"/>
              <a:pPr/>
              <a:t>5/7/2019</a:t>
            </a:fld>
            <a:endParaRPr lang="en-IN"/>
          </a:p>
        </p:txBody>
      </p:sp>
      <p:sp>
        <p:nvSpPr>
          <p:cNvPr id="5" name="Footer Placeholder 4"/>
          <p:cNvSpPr>
            <a:spLocks noGrp="1"/>
          </p:cNvSpPr>
          <p:nvPr>
            <p:ph type="ftr" sz="quarter" idx="11"/>
          </p:nvPr>
        </p:nvSpPr>
        <p:spPr/>
        <p:txBody>
          <a:bodyPr/>
          <a:lstStyle>
            <a:extLst/>
          </a:lstStyle>
          <a:p>
            <a:endParaRPr lang="en-IN"/>
          </a:p>
        </p:txBody>
      </p:sp>
      <p:sp>
        <p:nvSpPr>
          <p:cNvPr id="6" name="Slide Number Placeholder 5"/>
          <p:cNvSpPr>
            <a:spLocks noGrp="1"/>
          </p:cNvSpPr>
          <p:nvPr>
            <p:ph type="sldNum" sz="quarter" idx="12"/>
          </p:nvPr>
        </p:nvSpPr>
        <p:spPr/>
        <p:txBody>
          <a:bodyPr/>
          <a:lstStyle>
            <a:extLst/>
          </a:lstStyle>
          <a:p>
            <a:fld id="{4537D52F-EF4D-4E6B-98F2-AED79F168A64}" type="slidenum">
              <a:rPr lang="en-IN" smtClean="0"/>
              <a:pPr/>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685FB71-7038-4B1A-BEB5-F96818A73DCE}" type="datetimeFigureOut">
              <a:rPr lang="en-US" smtClean="0"/>
              <a:pPr/>
              <a:t>5/7/2019</a:t>
            </a:fld>
            <a:endParaRPr lang="en-IN"/>
          </a:p>
        </p:txBody>
      </p:sp>
      <p:sp>
        <p:nvSpPr>
          <p:cNvPr id="5" name="Footer Placeholder 4"/>
          <p:cNvSpPr>
            <a:spLocks noGrp="1"/>
          </p:cNvSpPr>
          <p:nvPr>
            <p:ph type="ftr" sz="quarter" idx="11"/>
          </p:nvPr>
        </p:nvSpPr>
        <p:spPr/>
        <p:txBody>
          <a:bodyPr/>
          <a:lstStyle>
            <a:extLst/>
          </a:lstStyle>
          <a:p>
            <a:endParaRPr lang="en-IN"/>
          </a:p>
        </p:txBody>
      </p:sp>
      <p:sp>
        <p:nvSpPr>
          <p:cNvPr id="6" name="Slide Number Placeholder 5"/>
          <p:cNvSpPr>
            <a:spLocks noGrp="1"/>
          </p:cNvSpPr>
          <p:nvPr>
            <p:ph type="sldNum" sz="quarter" idx="12"/>
          </p:nvPr>
        </p:nvSpPr>
        <p:spPr/>
        <p:txBody>
          <a:bodyPr/>
          <a:lstStyle>
            <a:extLst/>
          </a:lstStyle>
          <a:p>
            <a:fld id="{4537D52F-EF4D-4E6B-98F2-AED79F168A64}" type="slidenum">
              <a:rPr lang="en-IN" smtClean="0"/>
              <a:pPr/>
              <a:t>‹#›</a:t>
            </a:fld>
            <a:endParaRPr lang="en-IN"/>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6685FB71-7038-4B1A-BEB5-F96818A73DCE}" type="datetimeFigureOut">
              <a:rPr lang="en-US" smtClean="0"/>
              <a:pPr/>
              <a:t>5/7/2019</a:t>
            </a:fld>
            <a:endParaRPr lang="en-IN"/>
          </a:p>
        </p:txBody>
      </p:sp>
      <p:sp>
        <p:nvSpPr>
          <p:cNvPr id="5" name="Footer Placeholder 4"/>
          <p:cNvSpPr>
            <a:spLocks noGrp="1"/>
          </p:cNvSpPr>
          <p:nvPr>
            <p:ph type="ftr" sz="quarter" idx="11"/>
          </p:nvPr>
        </p:nvSpPr>
        <p:spPr/>
        <p:txBody>
          <a:bodyPr/>
          <a:lstStyle>
            <a:extLst/>
          </a:lstStyle>
          <a:p>
            <a:endParaRPr lang="en-IN"/>
          </a:p>
        </p:txBody>
      </p:sp>
      <p:sp>
        <p:nvSpPr>
          <p:cNvPr id="6" name="Slide Number Placeholder 5"/>
          <p:cNvSpPr>
            <a:spLocks noGrp="1"/>
          </p:cNvSpPr>
          <p:nvPr>
            <p:ph type="sldNum" sz="quarter" idx="12"/>
          </p:nvPr>
        </p:nvSpPr>
        <p:spPr/>
        <p:txBody>
          <a:bodyPr/>
          <a:lstStyle>
            <a:extLst/>
          </a:lstStyle>
          <a:p>
            <a:fld id="{4537D52F-EF4D-4E6B-98F2-AED79F168A64}" type="slidenum">
              <a:rPr lang="en-IN" smtClean="0"/>
              <a:pPr/>
              <a:t>‹#›</a:t>
            </a:fld>
            <a:endParaRPr lang="en-IN"/>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6685FB71-7038-4B1A-BEB5-F96818A73DCE}" type="datetimeFigureOut">
              <a:rPr lang="en-US" smtClean="0"/>
              <a:pPr/>
              <a:t>5/7/2019</a:t>
            </a:fld>
            <a:endParaRPr lang="en-IN"/>
          </a:p>
        </p:txBody>
      </p:sp>
      <p:sp>
        <p:nvSpPr>
          <p:cNvPr id="6" name="Footer Placeholder 5"/>
          <p:cNvSpPr>
            <a:spLocks noGrp="1"/>
          </p:cNvSpPr>
          <p:nvPr>
            <p:ph type="ftr" sz="quarter" idx="11"/>
          </p:nvPr>
        </p:nvSpPr>
        <p:spPr/>
        <p:txBody>
          <a:bodyPr/>
          <a:lstStyle>
            <a:extLst/>
          </a:lstStyle>
          <a:p>
            <a:endParaRPr lang="en-IN"/>
          </a:p>
        </p:txBody>
      </p:sp>
      <p:sp>
        <p:nvSpPr>
          <p:cNvPr id="7" name="Slide Number Placeholder 6"/>
          <p:cNvSpPr>
            <a:spLocks noGrp="1"/>
          </p:cNvSpPr>
          <p:nvPr>
            <p:ph type="sldNum" sz="quarter" idx="12"/>
          </p:nvPr>
        </p:nvSpPr>
        <p:spPr/>
        <p:txBody>
          <a:bodyPr/>
          <a:lstStyle>
            <a:extLst/>
          </a:lstStyle>
          <a:p>
            <a:fld id="{4537D52F-EF4D-4E6B-98F2-AED79F168A64}" type="slidenum">
              <a:rPr lang="en-IN" smtClean="0"/>
              <a:pPr/>
              <a:t>‹#›</a:t>
            </a:fld>
            <a:endParaRPr lang="en-IN"/>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6685FB71-7038-4B1A-BEB5-F96818A73DCE}" type="datetimeFigureOut">
              <a:rPr lang="en-US" smtClean="0"/>
              <a:pPr/>
              <a:t>5/7/2019</a:t>
            </a:fld>
            <a:endParaRPr lang="en-IN"/>
          </a:p>
        </p:txBody>
      </p:sp>
      <p:sp>
        <p:nvSpPr>
          <p:cNvPr id="8" name="Footer Placeholder 7"/>
          <p:cNvSpPr>
            <a:spLocks noGrp="1"/>
          </p:cNvSpPr>
          <p:nvPr>
            <p:ph type="ftr" sz="quarter" idx="11"/>
          </p:nvPr>
        </p:nvSpPr>
        <p:spPr/>
        <p:txBody>
          <a:bodyPr/>
          <a:lstStyle>
            <a:extLst/>
          </a:lstStyle>
          <a:p>
            <a:endParaRPr lang="en-IN"/>
          </a:p>
        </p:txBody>
      </p:sp>
      <p:sp>
        <p:nvSpPr>
          <p:cNvPr id="9" name="Slide Number Placeholder 8"/>
          <p:cNvSpPr>
            <a:spLocks noGrp="1"/>
          </p:cNvSpPr>
          <p:nvPr>
            <p:ph type="sldNum" sz="quarter" idx="12"/>
          </p:nvPr>
        </p:nvSpPr>
        <p:spPr/>
        <p:txBody>
          <a:bodyPr/>
          <a:lstStyle>
            <a:extLst/>
          </a:lstStyle>
          <a:p>
            <a:fld id="{4537D52F-EF4D-4E6B-98F2-AED79F168A64}" type="slidenum">
              <a:rPr lang="en-IN" smtClean="0"/>
              <a:pPr/>
              <a:t>‹#›</a:t>
            </a:fld>
            <a:endParaRPr lang="en-IN"/>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6685FB71-7038-4B1A-BEB5-F96818A73DCE}" type="datetimeFigureOut">
              <a:rPr lang="en-US" smtClean="0"/>
              <a:pPr/>
              <a:t>5/7/2019</a:t>
            </a:fld>
            <a:endParaRPr lang="en-IN"/>
          </a:p>
        </p:txBody>
      </p:sp>
      <p:sp>
        <p:nvSpPr>
          <p:cNvPr id="4" name="Footer Placeholder 3"/>
          <p:cNvSpPr>
            <a:spLocks noGrp="1"/>
          </p:cNvSpPr>
          <p:nvPr>
            <p:ph type="ftr" sz="quarter" idx="11"/>
          </p:nvPr>
        </p:nvSpPr>
        <p:spPr/>
        <p:txBody>
          <a:bodyPr/>
          <a:lstStyle>
            <a:extLst/>
          </a:lstStyle>
          <a:p>
            <a:endParaRPr lang="en-IN"/>
          </a:p>
        </p:txBody>
      </p:sp>
      <p:sp>
        <p:nvSpPr>
          <p:cNvPr id="5" name="Slide Number Placeholder 4"/>
          <p:cNvSpPr>
            <a:spLocks noGrp="1"/>
          </p:cNvSpPr>
          <p:nvPr>
            <p:ph type="sldNum" sz="quarter" idx="12"/>
          </p:nvPr>
        </p:nvSpPr>
        <p:spPr/>
        <p:txBody>
          <a:bodyPr/>
          <a:lstStyle>
            <a:extLst/>
          </a:lstStyle>
          <a:p>
            <a:fld id="{4537D52F-EF4D-4E6B-98F2-AED79F168A64}" type="slidenum">
              <a:rPr lang="en-IN" smtClean="0"/>
              <a:pPr/>
              <a:t>‹#›</a:t>
            </a:fld>
            <a:endParaRPr lang="en-IN"/>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6685FB71-7038-4B1A-BEB5-F96818A73DCE}" type="datetimeFigureOut">
              <a:rPr lang="en-US" smtClean="0"/>
              <a:pPr/>
              <a:t>5/7/2019</a:t>
            </a:fld>
            <a:endParaRPr lang="en-IN"/>
          </a:p>
        </p:txBody>
      </p:sp>
      <p:sp>
        <p:nvSpPr>
          <p:cNvPr id="3" name="Footer Placeholder 2"/>
          <p:cNvSpPr>
            <a:spLocks noGrp="1"/>
          </p:cNvSpPr>
          <p:nvPr>
            <p:ph type="ftr" sz="quarter" idx="11"/>
          </p:nvPr>
        </p:nvSpPr>
        <p:spPr/>
        <p:txBody>
          <a:bodyPr/>
          <a:lstStyle>
            <a:extLst/>
          </a:lstStyle>
          <a:p>
            <a:endParaRPr lang="en-IN"/>
          </a:p>
        </p:txBody>
      </p:sp>
      <p:sp>
        <p:nvSpPr>
          <p:cNvPr id="4" name="Slide Number Placeholder 3"/>
          <p:cNvSpPr>
            <a:spLocks noGrp="1"/>
          </p:cNvSpPr>
          <p:nvPr>
            <p:ph type="sldNum" sz="quarter" idx="12"/>
          </p:nvPr>
        </p:nvSpPr>
        <p:spPr/>
        <p:txBody>
          <a:bodyPr/>
          <a:lstStyle>
            <a:extLst/>
          </a:lstStyle>
          <a:p>
            <a:fld id="{4537D52F-EF4D-4E6B-98F2-AED79F168A64}" type="slidenum">
              <a:rPr lang="en-IN" smtClean="0"/>
              <a:pPr/>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6685FB71-7038-4B1A-BEB5-F96818A73DCE}" type="datetimeFigureOut">
              <a:rPr lang="en-US" smtClean="0"/>
              <a:pPr/>
              <a:t>5/7/2019</a:t>
            </a:fld>
            <a:endParaRPr lang="en-IN"/>
          </a:p>
        </p:txBody>
      </p:sp>
      <p:sp>
        <p:nvSpPr>
          <p:cNvPr id="6" name="Footer Placeholder 5"/>
          <p:cNvSpPr>
            <a:spLocks noGrp="1"/>
          </p:cNvSpPr>
          <p:nvPr>
            <p:ph type="ftr" sz="quarter" idx="11"/>
          </p:nvPr>
        </p:nvSpPr>
        <p:spPr/>
        <p:txBody>
          <a:bodyPr/>
          <a:lstStyle>
            <a:extLst/>
          </a:lstStyle>
          <a:p>
            <a:endParaRPr lang="en-IN"/>
          </a:p>
        </p:txBody>
      </p:sp>
      <p:sp>
        <p:nvSpPr>
          <p:cNvPr id="7" name="Slide Number Placeholder 6"/>
          <p:cNvSpPr>
            <a:spLocks noGrp="1"/>
          </p:cNvSpPr>
          <p:nvPr>
            <p:ph type="sldNum" sz="quarter" idx="12"/>
          </p:nvPr>
        </p:nvSpPr>
        <p:spPr/>
        <p:txBody>
          <a:bodyPr/>
          <a:lstStyle>
            <a:extLst/>
          </a:lstStyle>
          <a:p>
            <a:fld id="{4537D52F-EF4D-4E6B-98F2-AED79F168A64}" type="slidenum">
              <a:rPr lang="en-IN" smtClean="0"/>
              <a:pPr/>
              <a:t>‹#›</a:t>
            </a:fld>
            <a:endParaRPr lang="en-IN"/>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6685FB71-7038-4B1A-BEB5-F96818A73DCE}" type="datetimeFigureOut">
              <a:rPr lang="en-US" smtClean="0"/>
              <a:pPr/>
              <a:t>5/7/2019</a:t>
            </a:fld>
            <a:endParaRPr lang="en-IN"/>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IN"/>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4537D52F-EF4D-4E6B-98F2-AED79F168A64}" type="slidenum">
              <a:rPr lang="en-IN" smtClean="0"/>
              <a:pPr/>
              <a:t>‹#›</a:t>
            </a:fld>
            <a:endParaRPr lang="en-IN"/>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6685FB71-7038-4B1A-BEB5-F96818A73DCE}" type="datetimeFigureOut">
              <a:rPr lang="en-US" smtClean="0"/>
              <a:pPr/>
              <a:t>5/7/2019</a:t>
            </a:fld>
            <a:endParaRPr lang="en-IN"/>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IN"/>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4537D52F-EF4D-4E6B-98F2-AED79F168A64}" type="slidenum">
              <a:rPr lang="en-IN" smtClean="0"/>
              <a:pPr/>
              <a:t>‹#›</a:t>
            </a:fld>
            <a:endParaRPr lang="en-IN"/>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2976" y="3571876"/>
            <a:ext cx="7315224" cy="1428760"/>
          </a:xfrm>
        </p:spPr>
        <p:txBody>
          <a:bodyPr>
            <a:normAutofit fontScale="90000"/>
          </a:bodyPr>
          <a:lstStyle/>
          <a:p>
            <a:r>
              <a:rPr lang="en-IN" sz="4000" dirty="0" smtClean="0">
                <a:latin typeface="Engravers MT" pitchFamily="18" charset="0"/>
                <a:cs typeface="Times New Roman" pitchFamily="18" charset="0"/>
              </a:rPr>
              <a:t/>
            </a:r>
            <a:br>
              <a:rPr lang="en-IN" sz="4000" dirty="0" smtClean="0">
                <a:latin typeface="Engravers MT" pitchFamily="18" charset="0"/>
                <a:cs typeface="Times New Roman" pitchFamily="18" charset="0"/>
              </a:rPr>
            </a:br>
            <a:r>
              <a:rPr lang="en-IN" sz="4000" dirty="0" smtClean="0">
                <a:latin typeface="Engravers MT" pitchFamily="18" charset="0"/>
                <a:cs typeface="Times New Roman" pitchFamily="18" charset="0"/>
              </a:rPr>
              <a:t/>
            </a:r>
            <a:br>
              <a:rPr lang="en-IN" sz="4000" dirty="0" smtClean="0">
                <a:latin typeface="Engravers MT" pitchFamily="18" charset="0"/>
                <a:cs typeface="Times New Roman" pitchFamily="18" charset="0"/>
              </a:rPr>
            </a:br>
            <a:r>
              <a:rPr lang="en-IN" sz="4000" dirty="0" smtClean="0">
                <a:latin typeface="Engravers MT" pitchFamily="18" charset="0"/>
                <a:cs typeface="Times New Roman" pitchFamily="18" charset="0"/>
              </a:rPr>
              <a:t/>
            </a:r>
            <a:br>
              <a:rPr lang="en-IN" sz="4000" dirty="0" smtClean="0">
                <a:latin typeface="Engravers MT" pitchFamily="18" charset="0"/>
                <a:cs typeface="Times New Roman" pitchFamily="18" charset="0"/>
              </a:rPr>
            </a:br>
            <a:r>
              <a:rPr lang="en-IN" sz="4000" dirty="0" smtClean="0">
                <a:latin typeface="Engravers MT" pitchFamily="18" charset="0"/>
                <a:cs typeface="Times New Roman" pitchFamily="18" charset="0"/>
              </a:rPr>
              <a:t/>
            </a:r>
            <a:br>
              <a:rPr lang="en-IN" sz="4000" dirty="0" smtClean="0">
                <a:latin typeface="Engravers MT" pitchFamily="18" charset="0"/>
                <a:cs typeface="Times New Roman" pitchFamily="18" charset="0"/>
              </a:rPr>
            </a:br>
            <a:r>
              <a:rPr lang="en-IN" sz="4000" dirty="0" smtClean="0">
                <a:latin typeface="Engravers MT" pitchFamily="18" charset="0"/>
                <a:cs typeface="Times New Roman" pitchFamily="18" charset="0"/>
              </a:rPr>
              <a:t/>
            </a:r>
            <a:br>
              <a:rPr lang="en-IN" sz="4000" dirty="0" smtClean="0">
                <a:latin typeface="Engravers MT" pitchFamily="18" charset="0"/>
                <a:cs typeface="Times New Roman" pitchFamily="18" charset="0"/>
              </a:rPr>
            </a:br>
            <a:r>
              <a:rPr lang="en-IN" sz="4000" dirty="0" smtClean="0">
                <a:latin typeface="Engravers MT" pitchFamily="18" charset="0"/>
                <a:cs typeface="Times New Roman" pitchFamily="18" charset="0"/>
              </a:rPr>
              <a:t/>
            </a:r>
            <a:br>
              <a:rPr lang="en-IN" sz="4000" dirty="0" smtClean="0">
                <a:latin typeface="Engravers MT" pitchFamily="18" charset="0"/>
                <a:cs typeface="Times New Roman" pitchFamily="18" charset="0"/>
              </a:rPr>
            </a:br>
            <a:r>
              <a:rPr lang="en-IN" sz="4000" dirty="0" smtClean="0">
                <a:latin typeface="Engravers MT" pitchFamily="18" charset="0"/>
                <a:cs typeface="Times New Roman" pitchFamily="18" charset="0"/>
              </a:rPr>
              <a:t/>
            </a:r>
            <a:br>
              <a:rPr lang="en-IN" sz="4000" dirty="0" smtClean="0">
                <a:latin typeface="Engravers MT" pitchFamily="18" charset="0"/>
                <a:cs typeface="Times New Roman" pitchFamily="18" charset="0"/>
              </a:rPr>
            </a:br>
            <a:r>
              <a:rPr lang="en-IN" sz="4000" dirty="0" smtClean="0">
                <a:latin typeface="Engravers MT" pitchFamily="18" charset="0"/>
                <a:cs typeface="Times New Roman" pitchFamily="18" charset="0"/>
              </a:rPr>
              <a:t/>
            </a:r>
            <a:br>
              <a:rPr lang="en-IN" sz="4000" dirty="0" smtClean="0">
                <a:latin typeface="Engravers MT" pitchFamily="18" charset="0"/>
                <a:cs typeface="Times New Roman" pitchFamily="18" charset="0"/>
              </a:rPr>
            </a:br>
            <a:r>
              <a:rPr lang="en-IN" sz="4000" dirty="0" smtClean="0">
                <a:latin typeface="Engravers MT" pitchFamily="18" charset="0"/>
                <a:cs typeface="Times New Roman" pitchFamily="18" charset="0"/>
              </a:rPr>
              <a:t>NATURE </a:t>
            </a:r>
            <a:r>
              <a:rPr lang="en-IN" sz="4000" dirty="0" smtClean="0">
                <a:latin typeface="Engravers MT" pitchFamily="18" charset="0"/>
                <a:cs typeface="Times New Roman" pitchFamily="18" charset="0"/>
              </a:rPr>
              <a:t>AND SCOPE OF MACRO ECONOMICS</a:t>
            </a:r>
            <a:r>
              <a:rPr lang="en-IN" sz="2400" dirty="0" smtClean="0">
                <a:latin typeface="Times New Roman" pitchFamily="18" charset="0"/>
                <a:cs typeface="Times New Roman" pitchFamily="18" charset="0"/>
              </a:rPr>
              <a:t/>
            </a:r>
            <a:br>
              <a:rPr lang="en-IN" sz="2400" dirty="0" smtClean="0">
                <a:latin typeface="Times New Roman" pitchFamily="18" charset="0"/>
                <a:cs typeface="Times New Roman" pitchFamily="18" charset="0"/>
              </a:rPr>
            </a:br>
            <a:r>
              <a:rPr lang="en-IN" sz="2400" dirty="0">
                <a:latin typeface="Times New Roman" pitchFamily="18" charset="0"/>
                <a:cs typeface="Times New Roman" pitchFamily="18" charset="0"/>
              </a:rPr>
              <a:t/>
            </a:r>
            <a:br>
              <a:rPr lang="en-IN" sz="2400" dirty="0">
                <a:latin typeface="Times New Roman" pitchFamily="18" charset="0"/>
                <a:cs typeface="Times New Roman" pitchFamily="18" charset="0"/>
              </a:rPr>
            </a:br>
            <a:r>
              <a:rPr lang="en-IN" sz="2400" dirty="0" smtClean="0">
                <a:latin typeface="Times New Roman" pitchFamily="18" charset="0"/>
                <a:cs typeface="Times New Roman" pitchFamily="18" charset="0"/>
              </a:rPr>
              <a:t/>
            </a:r>
            <a:br>
              <a:rPr lang="en-IN" sz="2400" dirty="0" smtClean="0">
                <a:latin typeface="Times New Roman" pitchFamily="18" charset="0"/>
                <a:cs typeface="Times New Roman" pitchFamily="18" charset="0"/>
              </a:rPr>
            </a:br>
            <a:r>
              <a:rPr lang="en-IN" sz="1800" dirty="0" smtClean="0">
                <a:latin typeface="Times New Roman" pitchFamily="18" charset="0"/>
                <a:cs typeface="Times New Roman" pitchFamily="18" charset="0"/>
              </a:rPr>
              <a:t/>
            </a:r>
            <a:br>
              <a:rPr lang="en-IN" sz="1800" dirty="0" smtClean="0">
                <a:latin typeface="Times New Roman" pitchFamily="18" charset="0"/>
                <a:cs typeface="Times New Roman" pitchFamily="18" charset="0"/>
              </a:rPr>
            </a:br>
            <a:r>
              <a:rPr lang="en-IN" sz="1800" dirty="0">
                <a:latin typeface="Times New Roman" pitchFamily="18" charset="0"/>
                <a:cs typeface="Times New Roman" pitchFamily="18" charset="0"/>
              </a:rPr>
              <a:t/>
            </a:r>
            <a:br>
              <a:rPr lang="en-IN" sz="1800" dirty="0">
                <a:latin typeface="Times New Roman" pitchFamily="18" charset="0"/>
                <a:cs typeface="Times New Roman" pitchFamily="18" charset="0"/>
              </a:rPr>
            </a:br>
            <a:r>
              <a:rPr lang="en-IN" sz="1800" dirty="0" smtClean="0">
                <a:latin typeface="Times New Roman" pitchFamily="18" charset="0"/>
                <a:cs typeface="Times New Roman" pitchFamily="18" charset="0"/>
              </a:rPr>
              <a:t>                                                          </a:t>
            </a:r>
            <a:r>
              <a:rPr lang="en-IN" sz="1800" dirty="0" smtClean="0">
                <a:latin typeface="Times New Roman" pitchFamily="18" charset="0"/>
                <a:cs typeface="Times New Roman" pitchFamily="18" charset="0"/>
              </a:rPr>
              <a:t/>
            </a:r>
            <a:br>
              <a:rPr lang="en-IN" sz="1800" dirty="0" smtClean="0">
                <a:latin typeface="Times New Roman" pitchFamily="18" charset="0"/>
                <a:cs typeface="Times New Roman" pitchFamily="18" charset="0"/>
              </a:rPr>
            </a:br>
            <a:r>
              <a:rPr lang="en-IN" sz="1800" dirty="0" smtClean="0">
                <a:latin typeface="Times New Roman" pitchFamily="18" charset="0"/>
                <a:cs typeface="Times New Roman" pitchFamily="18" charset="0"/>
              </a:rPr>
              <a:t/>
            </a:r>
            <a:br>
              <a:rPr lang="en-IN" sz="1800" dirty="0" smtClean="0">
                <a:latin typeface="Times New Roman" pitchFamily="18" charset="0"/>
                <a:cs typeface="Times New Roman" pitchFamily="18" charset="0"/>
              </a:rPr>
            </a:br>
            <a:r>
              <a:rPr lang="en-IN" sz="1800" dirty="0" smtClean="0">
                <a:latin typeface="Times New Roman" pitchFamily="18" charset="0"/>
                <a:cs typeface="Times New Roman" pitchFamily="18" charset="0"/>
              </a:rPr>
              <a:t/>
            </a:r>
            <a:br>
              <a:rPr lang="en-IN" sz="1800" dirty="0" smtClean="0">
                <a:latin typeface="Times New Roman" pitchFamily="18" charset="0"/>
                <a:cs typeface="Times New Roman" pitchFamily="18" charset="0"/>
              </a:rPr>
            </a:br>
            <a:r>
              <a:rPr lang="en-IN" sz="1800" dirty="0" smtClean="0">
                <a:latin typeface="Times New Roman" pitchFamily="18" charset="0"/>
                <a:cs typeface="Times New Roman" pitchFamily="18" charset="0"/>
              </a:rPr>
              <a:t/>
            </a:r>
            <a:br>
              <a:rPr lang="en-IN" sz="1800" dirty="0" smtClean="0">
                <a:latin typeface="Times New Roman" pitchFamily="18" charset="0"/>
                <a:cs typeface="Times New Roman" pitchFamily="18" charset="0"/>
              </a:rPr>
            </a:br>
            <a:r>
              <a:rPr lang="en-IN" sz="1800" dirty="0" smtClean="0">
                <a:latin typeface="Times New Roman" pitchFamily="18" charset="0"/>
                <a:cs typeface="Times New Roman" pitchFamily="18" charset="0"/>
              </a:rPr>
              <a:t/>
            </a:r>
            <a:br>
              <a:rPr lang="en-IN" sz="1800" dirty="0" smtClean="0">
                <a:latin typeface="Times New Roman" pitchFamily="18" charset="0"/>
                <a:cs typeface="Times New Roman" pitchFamily="18" charset="0"/>
              </a:rPr>
            </a:br>
            <a:r>
              <a:rPr lang="en-IN" sz="1800" dirty="0" smtClean="0">
                <a:latin typeface="Times New Roman" pitchFamily="18" charset="0"/>
                <a:cs typeface="Times New Roman" pitchFamily="18" charset="0"/>
              </a:rPr>
              <a:t>                                                                        </a:t>
            </a:r>
            <a:r>
              <a:rPr lang="en-IN" sz="2200" dirty="0" smtClean="0">
                <a:latin typeface="Times New Roman" pitchFamily="18" charset="0"/>
                <a:cs typeface="Times New Roman" pitchFamily="18" charset="0"/>
              </a:rPr>
              <a:t>Dr</a:t>
            </a:r>
            <a:r>
              <a:rPr lang="en-IN" sz="2200" dirty="0" smtClean="0">
                <a:latin typeface="Times New Roman" pitchFamily="18" charset="0"/>
                <a:cs typeface="Times New Roman" pitchFamily="18" charset="0"/>
              </a:rPr>
              <a:t>. </a:t>
            </a:r>
            <a:r>
              <a:rPr lang="en-IN" sz="2200" dirty="0" err="1" smtClean="0">
                <a:latin typeface="Times New Roman" pitchFamily="18" charset="0"/>
                <a:cs typeface="Times New Roman" pitchFamily="18" charset="0"/>
              </a:rPr>
              <a:t>Bhupen</a:t>
            </a:r>
            <a:r>
              <a:rPr lang="en-IN" sz="2200" dirty="0" smtClean="0">
                <a:latin typeface="Times New Roman" pitchFamily="18" charset="0"/>
                <a:cs typeface="Times New Roman" pitchFamily="18" charset="0"/>
              </a:rPr>
              <a:t> </a:t>
            </a:r>
            <a:r>
              <a:rPr lang="en-IN" sz="2200" dirty="0" err="1" smtClean="0">
                <a:latin typeface="Times New Roman" pitchFamily="18" charset="0"/>
                <a:cs typeface="Times New Roman" pitchFamily="18" charset="0"/>
              </a:rPr>
              <a:t>Pathari</a:t>
            </a:r>
            <a:r>
              <a:rPr lang="en-IN" sz="2200" dirty="0" smtClean="0">
                <a:latin typeface="Times New Roman" pitchFamily="18" charset="0"/>
                <a:cs typeface="Times New Roman" pitchFamily="18" charset="0"/>
              </a:rPr>
              <a:t/>
            </a:r>
            <a:br>
              <a:rPr lang="en-IN" sz="2200" dirty="0" smtClean="0">
                <a:latin typeface="Times New Roman" pitchFamily="18" charset="0"/>
                <a:cs typeface="Times New Roman" pitchFamily="18" charset="0"/>
              </a:rPr>
            </a:br>
            <a:r>
              <a:rPr lang="en-IN" sz="2200" dirty="0" smtClean="0">
                <a:latin typeface="Times New Roman" pitchFamily="18" charset="0"/>
                <a:cs typeface="Times New Roman" pitchFamily="18" charset="0"/>
              </a:rPr>
              <a:t>                                                                Department  of  Economics</a:t>
            </a:r>
            <a:br>
              <a:rPr lang="en-IN" sz="2200" dirty="0" smtClean="0">
                <a:latin typeface="Times New Roman" pitchFamily="18" charset="0"/>
                <a:cs typeface="Times New Roman" pitchFamily="18" charset="0"/>
              </a:rPr>
            </a:br>
            <a:r>
              <a:rPr lang="en-IN" sz="2200" dirty="0" smtClean="0">
                <a:latin typeface="Times New Roman" pitchFamily="18" charset="0"/>
                <a:cs typeface="Times New Roman" pitchFamily="18" charset="0"/>
              </a:rPr>
              <a:t>                                                                  </a:t>
            </a:r>
            <a:r>
              <a:rPr lang="en-IN" sz="2200" dirty="0" err="1" smtClean="0">
                <a:latin typeface="Times New Roman" pitchFamily="18" charset="0"/>
                <a:cs typeface="Times New Roman" pitchFamily="18" charset="0"/>
              </a:rPr>
              <a:t>Haflong</a:t>
            </a:r>
            <a:r>
              <a:rPr lang="en-IN" sz="2200" dirty="0" smtClean="0">
                <a:latin typeface="Times New Roman" pitchFamily="18" charset="0"/>
                <a:cs typeface="Times New Roman" pitchFamily="18" charset="0"/>
              </a:rPr>
              <a:t> Govt. College, </a:t>
            </a:r>
            <a:r>
              <a:rPr lang="en-IN" sz="2200" dirty="0" err="1" smtClean="0">
                <a:latin typeface="Times New Roman" pitchFamily="18" charset="0"/>
                <a:cs typeface="Times New Roman" pitchFamily="18" charset="0"/>
              </a:rPr>
              <a:t>Haflong</a:t>
            </a:r>
            <a:r>
              <a:rPr lang="en-IN" sz="2200" dirty="0" smtClean="0">
                <a:latin typeface="Times New Roman" pitchFamily="18" charset="0"/>
                <a:cs typeface="Times New Roman" pitchFamily="18" charset="0"/>
              </a:rPr>
              <a:t/>
            </a:r>
            <a:br>
              <a:rPr lang="en-IN" sz="2200" dirty="0" smtClean="0">
                <a:latin typeface="Times New Roman" pitchFamily="18" charset="0"/>
                <a:cs typeface="Times New Roman" pitchFamily="18" charset="0"/>
              </a:rPr>
            </a:br>
            <a:endParaRPr lang="en-IN" sz="2200" dirty="0">
              <a:latin typeface="Times New Roman" pitchFamily="18" charset="0"/>
              <a:cs typeface="Times New Roman" pitchFamily="18" charset="0"/>
            </a:endParaRPr>
          </a:p>
        </p:txBody>
      </p:sp>
      <p:sp>
        <p:nvSpPr>
          <p:cNvPr id="3" name="Subtitle 2"/>
          <p:cNvSpPr>
            <a:spLocks noGrp="1"/>
          </p:cNvSpPr>
          <p:nvPr>
            <p:ph type="subTitle" idx="1"/>
          </p:nvPr>
        </p:nvSpPr>
        <p:spPr>
          <a:xfrm>
            <a:off x="1371600" y="6429396"/>
            <a:ext cx="7772400" cy="142876"/>
          </a:xfrm>
        </p:spPr>
        <p:txBody>
          <a:bodyPr>
            <a:normAutofit fontScale="25000" lnSpcReduction="20000"/>
          </a:bodyPr>
          <a:lstStyle/>
          <a:p>
            <a:endParaRPr lang="en-IN" sz="1400" dirty="0" smtClean="0">
              <a:latin typeface="Times New Roman" pitchFamily="18" charset="0"/>
              <a:cs typeface="Times New Roman" pitchFamily="18" charset="0"/>
            </a:endParaRPr>
          </a:p>
          <a:p>
            <a:endParaRPr lang="en-IN" sz="1400"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9144000" cy="1000107"/>
          </a:xfrm>
        </p:spPr>
        <p:txBody>
          <a:bodyPr>
            <a:normAutofit fontScale="90000"/>
          </a:bodyPr>
          <a:lstStyle/>
          <a:p>
            <a:pPr algn="l"/>
            <a:r>
              <a:rPr lang="en-IN" sz="3200" dirty="0" smtClean="0">
                <a:latin typeface="Times New Roman" pitchFamily="18" charset="0"/>
                <a:cs typeface="Times New Roman" pitchFamily="18" charset="0"/>
              </a:rPr>
              <a:t>Introduction:</a:t>
            </a:r>
            <a:br>
              <a:rPr lang="en-IN" sz="3200" dirty="0" smtClean="0">
                <a:latin typeface="Times New Roman" pitchFamily="18" charset="0"/>
                <a:cs typeface="Times New Roman" pitchFamily="18" charset="0"/>
              </a:rPr>
            </a:br>
            <a:endParaRPr lang="en-IN" sz="3200" dirty="0">
              <a:latin typeface="Times New Roman" pitchFamily="18" charset="0"/>
              <a:cs typeface="Times New Roman" pitchFamily="18" charset="0"/>
            </a:endParaRPr>
          </a:p>
        </p:txBody>
      </p:sp>
      <p:sp>
        <p:nvSpPr>
          <p:cNvPr id="3" name="Subtitle 2"/>
          <p:cNvSpPr>
            <a:spLocks noGrp="1"/>
          </p:cNvSpPr>
          <p:nvPr>
            <p:ph type="subTitle" idx="1"/>
          </p:nvPr>
        </p:nvSpPr>
        <p:spPr>
          <a:xfrm>
            <a:off x="0" y="571480"/>
            <a:ext cx="9144000" cy="6286520"/>
          </a:xfrm>
        </p:spPr>
        <p:txBody>
          <a:bodyPr>
            <a:normAutofit/>
          </a:bodyPr>
          <a:lstStyle/>
          <a:p>
            <a:pPr algn="just">
              <a:lnSpc>
                <a:spcPct val="150000"/>
              </a:lnSpc>
            </a:pPr>
            <a:r>
              <a:rPr lang="en-IN" sz="2800" dirty="0" smtClean="0">
                <a:latin typeface="Constantia" pitchFamily="18" charset="0"/>
                <a:cs typeface="Times New Roman" pitchFamily="18" charset="0"/>
              </a:rPr>
              <a:t>The term ‘Macro’ was first used in economics by </a:t>
            </a:r>
            <a:r>
              <a:rPr lang="en-IN" sz="2800" dirty="0" err="1">
                <a:latin typeface="Constantia" pitchFamily="18" charset="0"/>
                <a:cs typeface="Times New Roman" pitchFamily="18" charset="0"/>
              </a:rPr>
              <a:t>R</a:t>
            </a:r>
            <a:r>
              <a:rPr lang="en-IN" sz="2800" dirty="0" err="1" smtClean="0">
                <a:latin typeface="Constantia" pitchFamily="18" charset="0"/>
                <a:cs typeface="Times New Roman" pitchFamily="18" charset="0"/>
              </a:rPr>
              <a:t>egner</a:t>
            </a:r>
            <a:r>
              <a:rPr lang="en-IN" sz="2800" dirty="0" smtClean="0">
                <a:latin typeface="Constantia" pitchFamily="18" charset="0"/>
                <a:cs typeface="Times New Roman" pitchFamily="18" charset="0"/>
              </a:rPr>
              <a:t> Frisch in 1933. But as a methodological approach to economic problems, it originated with the Mercantilists in the 16</a:t>
            </a:r>
            <a:r>
              <a:rPr lang="en-IN" sz="2800" baseline="30000" dirty="0" smtClean="0">
                <a:latin typeface="Constantia" pitchFamily="18" charset="0"/>
                <a:cs typeface="Times New Roman" pitchFamily="18" charset="0"/>
              </a:rPr>
              <a:t>th</a:t>
            </a:r>
            <a:r>
              <a:rPr lang="en-IN" sz="2800" dirty="0" smtClean="0">
                <a:latin typeface="Constantia" pitchFamily="18" charset="0"/>
                <a:cs typeface="Times New Roman" pitchFamily="18" charset="0"/>
              </a:rPr>
              <a:t> and 17</a:t>
            </a:r>
            <a:r>
              <a:rPr lang="en-IN" sz="2800" baseline="30000" dirty="0" smtClean="0">
                <a:latin typeface="Constantia" pitchFamily="18" charset="0"/>
                <a:cs typeface="Times New Roman" pitchFamily="18" charset="0"/>
              </a:rPr>
              <a:t>th</a:t>
            </a:r>
            <a:r>
              <a:rPr lang="en-IN" sz="2800" dirty="0" smtClean="0">
                <a:latin typeface="Constantia" pitchFamily="18" charset="0"/>
                <a:cs typeface="Times New Roman" pitchFamily="18" charset="0"/>
              </a:rPr>
              <a:t> centuries. They were concerned with the economic system as a whole. But credit goes to J.M. Keynes who finally developed a general theory of income, output and employment in the wake of the Great Depression.</a:t>
            </a:r>
          </a:p>
          <a:p>
            <a:endParaRPr lang="en-IN" sz="1600" dirty="0" smtClean="0">
              <a:latin typeface="Times New Roman" pitchFamily="18" charset="0"/>
              <a:cs typeface="Times New Roman" pitchFamily="18" charset="0"/>
            </a:endParaRPr>
          </a:p>
          <a:p>
            <a:endParaRPr lang="en-IN" sz="1600" dirty="0">
              <a:latin typeface="Times New Roman" pitchFamily="18" charset="0"/>
              <a:cs typeface="Times New Roman" pitchFamily="18" charset="0"/>
            </a:endParaRPr>
          </a:p>
          <a:p>
            <a:endParaRPr lang="en-IN" sz="1600" dirty="0" smtClean="0">
              <a:latin typeface="Times New Roman" pitchFamily="18" charset="0"/>
              <a:cs typeface="Times New Roman" pitchFamily="18" charset="0"/>
            </a:endParaRPr>
          </a:p>
          <a:p>
            <a:endParaRPr lang="en-IN" sz="1600" dirty="0">
              <a:latin typeface="Times New Roman" pitchFamily="18" charset="0"/>
              <a:cs typeface="Times New Roman" pitchFamily="18" charset="0"/>
            </a:endParaRPr>
          </a:p>
          <a:p>
            <a:endParaRPr lang="en-IN" sz="1600" dirty="0" smtClean="0">
              <a:latin typeface="Times New Roman" pitchFamily="18" charset="0"/>
              <a:cs typeface="Times New Roman" pitchFamily="18" charset="0"/>
            </a:endParaRPr>
          </a:p>
          <a:p>
            <a:endParaRPr lang="en-IN" sz="1600" dirty="0">
              <a:latin typeface="Times New Roman" pitchFamily="18" charset="0"/>
              <a:cs typeface="Times New Roman" pitchFamily="18" charset="0"/>
            </a:endParaRPr>
          </a:p>
          <a:p>
            <a:endParaRPr lang="en-IN" sz="1600" dirty="0" smtClean="0">
              <a:latin typeface="Times New Roman" pitchFamily="18" charset="0"/>
              <a:cs typeface="Times New Roman" pitchFamily="18" charset="0"/>
            </a:endParaRPr>
          </a:p>
          <a:p>
            <a:endParaRPr lang="en-IN" sz="1600" dirty="0">
              <a:latin typeface="Times New Roman" pitchFamily="18" charset="0"/>
              <a:cs typeface="Times New Roman" pitchFamily="18" charset="0"/>
            </a:endParaRPr>
          </a:p>
          <a:p>
            <a:endParaRPr lang="en-IN" sz="1600" dirty="0" smtClean="0">
              <a:latin typeface="Times New Roman" pitchFamily="18" charset="0"/>
              <a:cs typeface="Times New Roman" pitchFamily="18" charset="0"/>
            </a:endParaRPr>
          </a:p>
          <a:p>
            <a:endParaRPr lang="en-IN" sz="1600" dirty="0">
              <a:latin typeface="Times New Roman" pitchFamily="18" charset="0"/>
              <a:cs typeface="Times New Roman" pitchFamily="18" charset="0"/>
            </a:endParaRPr>
          </a:p>
          <a:p>
            <a:endParaRPr lang="en-IN" sz="1600" dirty="0" smtClean="0">
              <a:latin typeface="Times New Roman" pitchFamily="18" charset="0"/>
              <a:cs typeface="Times New Roman" pitchFamily="18" charset="0"/>
            </a:endParaRPr>
          </a:p>
          <a:p>
            <a:endParaRPr lang="en-IN" sz="1600" dirty="0">
              <a:latin typeface="Times New Roman" pitchFamily="18" charset="0"/>
              <a:cs typeface="Times New Roman" pitchFamily="18" charset="0"/>
            </a:endParaRPr>
          </a:p>
          <a:p>
            <a:endParaRPr lang="en-IN" sz="1600" dirty="0" smtClean="0">
              <a:latin typeface="Times New Roman" pitchFamily="18" charset="0"/>
              <a:cs typeface="Times New Roman" pitchFamily="18" charset="0"/>
            </a:endParaRPr>
          </a:p>
          <a:p>
            <a:endParaRPr lang="en-IN" sz="1600" dirty="0">
              <a:latin typeface="Times New Roman" pitchFamily="18" charset="0"/>
              <a:cs typeface="Times New Roman" pitchFamily="18" charset="0"/>
            </a:endParaRPr>
          </a:p>
          <a:p>
            <a:endParaRPr lang="en-IN" sz="1600" dirty="0" smtClean="0">
              <a:latin typeface="Times New Roman" pitchFamily="18" charset="0"/>
              <a:cs typeface="Times New Roman" pitchFamily="18" charset="0"/>
            </a:endParaRPr>
          </a:p>
          <a:p>
            <a:endParaRPr lang="en-IN" sz="1600" dirty="0">
              <a:latin typeface="Times New Roman" pitchFamily="18" charset="0"/>
              <a:cs typeface="Times New Roman" pitchFamily="18" charset="0"/>
            </a:endParaRPr>
          </a:p>
          <a:p>
            <a:endParaRPr lang="en-IN" sz="1600"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642966"/>
            <a:ext cx="9001156" cy="7500966"/>
          </a:xfrm>
        </p:spPr>
        <p:txBody>
          <a:bodyPr>
            <a:noAutofit/>
          </a:bodyPr>
          <a:lstStyle/>
          <a:p>
            <a:pPr>
              <a:buNone/>
            </a:pPr>
            <a:r>
              <a:rPr lang="en-IN" sz="2000" dirty="0" smtClean="0">
                <a:latin typeface="Constantia" pitchFamily="18" charset="0"/>
                <a:cs typeface="Times New Roman" pitchFamily="18" charset="0"/>
              </a:rPr>
              <a:t>     </a:t>
            </a:r>
          </a:p>
          <a:p>
            <a:pPr>
              <a:buNone/>
            </a:pPr>
            <a:endParaRPr lang="en-IN" sz="2000" dirty="0" smtClean="0">
              <a:latin typeface="Constantia" pitchFamily="18" charset="0"/>
              <a:cs typeface="Times New Roman" pitchFamily="18" charset="0"/>
            </a:endParaRPr>
          </a:p>
          <a:p>
            <a:pPr>
              <a:buNone/>
            </a:pPr>
            <a:endParaRPr lang="en-IN" sz="2000" dirty="0" smtClean="0">
              <a:latin typeface="Constantia" pitchFamily="18" charset="0"/>
              <a:cs typeface="Times New Roman" pitchFamily="18" charset="0"/>
            </a:endParaRPr>
          </a:p>
          <a:p>
            <a:pPr>
              <a:buNone/>
            </a:pPr>
            <a:r>
              <a:rPr lang="en-IN" sz="2000" dirty="0" smtClean="0">
                <a:latin typeface="Constantia" pitchFamily="18" charset="0"/>
                <a:cs typeface="Times New Roman" pitchFamily="18" charset="0"/>
              </a:rPr>
              <a:t> </a:t>
            </a:r>
          </a:p>
          <a:p>
            <a:pPr>
              <a:buNone/>
            </a:pPr>
            <a:r>
              <a:rPr lang="en-IN" sz="2000" dirty="0" smtClean="0">
                <a:latin typeface="Constantia" pitchFamily="18" charset="0"/>
                <a:cs typeface="Times New Roman" pitchFamily="18" charset="0"/>
              </a:rPr>
              <a:t> </a:t>
            </a:r>
            <a:r>
              <a:rPr lang="en-IN" sz="2000" dirty="0" smtClean="0">
                <a:latin typeface="Constantia" pitchFamily="18" charset="0"/>
                <a:cs typeface="Times New Roman" pitchFamily="18" charset="0"/>
              </a:rPr>
              <a:t>    </a:t>
            </a:r>
            <a:r>
              <a:rPr lang="en-IN" sz="2800" dirty="0" smtClean="0">
                <a:latin typeface="Constantia" pitchFamily="18" charset="0"/>
                <a:cs typeface="Times New Roman" pitchFamily="18" charset="0"/>
              </a:rPr>
              <a:t>Macro </a:t>
            </a:r>
            <a:r>
              <a:rPr lang="en-IN" sz="2800" dirty="0" smtClean="0">
                <a:latin typeface="Constantia" pitchFamily="18" charset="0"/>
                <a:cs typeface="Times New Roman" pitchFamily="18" charset="0"/>
              </a:rPr>
              <a:t>economics is the study of aggregates or averages covering the entire economy, such as total employment,  national income, national output, total investment, total consumption, total savings, aggregate supply, aggregate demand and general price level, wage level and cost structure.</a:t>
            </a:r>
          </a:p>
          <a:p>
            <a:pPr>
              <a:buNone/>
            </a:pPr>
            <a:r>
              <a:rPr lang="en-IN" sz="2800" dirty="0" smtClean="0">
                <a:latin typeface="Constantia" pitchFamily="18" charset="0"/>
                <a:cs typeface="Times New Roman" pitchFamily="18" charset="0"/>
              </a:rPr>
              <a:t>                  Macroeconomics also devote itself to such questions as, how business activity; how the price level is influenced by an increase in aggregate volume of employment and in what way the changes in aggregate saving and investment affect the level of national income</a:t>
            </a:r>
            <a:r>
              <a:rPr lang="en-IN" dirty="0" smtClean="0">
                <a:latin typeface="Constantia" pitchFamily="18" charset="0"/>
                <a:cs typeface="Times New Roman" pitchFamily="18" charset="0"/>
              </a:rPr>
              <a:t>.</a:t>
            </a:r>
          </a:p>
          <a:p>
            <a:pPr>
              <a:buAutoNum type="arabicPeriod"/>
            </a:pPr>
            <a:endParaRPr lang="en-IN" sz="2000" dirty="0">
              <a:latin typeface="Constantia" pitchFamily="18" charset="0"/>
              <a:cs typeface="Times New Roman" pitchFamily="18" charset="0"/>
            </a:endParaRPr>
          </a:p>
        </p:txBody>
      </p:sp>
      <p:sp>
        <p:nvSpPr>
          <p:cNvPr id="2" name="Title 1"/>
          <p:cNvSpPr>
            <a:spLocks noGrp="1"/>
          </p:cNvSpPr>
          <p:nvPr>
            <p:ph type="title"/>
          </p:nvPr>
        </p:nvSpPr>
        <p:spPr>
          <a:xfrm>
            <a:off x="0" y="0"/>
            <a:ext cx="8686800" cy="714356"/>
          </a:xfrm>
        </p:spPr>
        <p:txBody>
          <a:bodyPr>
            <a:normAutofit/>
          </a:bodyPr>
          <a:lstStyle/>
          <a:p>
            <a:pPr algn="l"/>
            <a:r>
              <a:rPr lang="en-IN" sz="2400" dirty="0" smtClean="0">
                <a:latin typeface="Times New Roman" pitchFamily="18" charset="0"/>
                <a:cs typeface="Times New Roman" pitchFamily="18" charset="0"/>
              </a:rPr>
              <a:t>NATURE OF MACRO ECONOMICS</a:t>
            </a:r>
            <a:endParaRPr lang="en-IN" sz="2400"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IN" dirty="0"/>
          </a:p>
        </p:txBody>
      </p:sp>
      <p:sp>
        <p:nvSpPr>
          <p:cNvPr id="2" name="Title 1"/>
          <p:cNvSpPr>
            <a:spLocks noGrp="1"/>
          </p:cNvSpPr>
          <p:nvPr>
            <p:ph type="title"/>
          </p:nvPr>
        </p:nvSpPr>
        <p:spPr>
          <a:xfrm>
            <a:off x="0" y="0"/>
            <a:ext cx="9144000" cy="6858000"/>
          </a:xfrm>
        </p:spPr>
        <p:txBody>
          <a:bodyPr>
            <a:normAutofit fontScale="90000"/>
          </a:bodyPr>
          <a:lstStyle/>
          <a:p>
            <a:r>
              <a:rPr lang="en-IN" b="1" dirty="0" smtClean="0">
                <a:latin typeface="Constantia" pitchFamily="18" charset="0"/>
                <a:cs typeface="Times New Roman" pitchFamily="18" charset="0"/>
              </a:rPr>
              <a:t/>
            </a:r>
            <a:br>
              <a:rPr lang="en-IN" b="1" dirty="0" smtClean="0">
                <a:latin typeface="Constantia" pitchFamily="18" charset="0"/>
                <a:cs typeface="Times New Roman" pitchFamily="18" charset="0"/>
              </a:rPr>
            </a:br>
            <a:r>
              <a:rPr lang="en-IN" sz="4000" b="1" dirty="0" smtClean="0">
                <a:latin typeface="Constantia" pitchFamily="18" charset="0"/>
                <a:cs typeface="Times New Roman" pitchFamily="18" charset="0"/>
              </a:rPr>
              <a:t>SCOPE </a:t>
            </a:r>
            <a:r>
              <a:rPr lang="en-IN" sz="4000" b="1" dirty="0" smtClean="0">
                <a:latin typeface="Constantia" pitchFamily="18" charset="0"/>
                <a:cs typeface="Times New Roman" pitchFamily="18" charset="0"/>
              </a:rPr>
              <a:t>OF MACRO ECONOMICS :</a:t>
            </a:r>
            <a:br>
              <a:rPr lang="en-IN" sz="4000" b="1" dirty="0" smtClean="0">
                <a:latin typeface="Constantia" pitchFamily="18" charset="0"/>
                <a:cs typeface="Times New Roman" pitchFamily="18" charset="0"/>
              </a:rPr>
            </a:br>
            <a:r>
              <a:rPr lang="en-IN" sz="4000" dirty="0" smtClean="0">
                <a:latin typeface="Constantia" pitchFamily="18" charset="0"/>
                <a:cs typeface="Times New Roman" pitchFamily="18" charset="0"/>
              </a:rPr>
              <a:t>     Macroeconomics gained great prominence affect the publication of Keynes’ monumental work ‘The General Theory’. The scope of macro economics continued to get more and more widened in the subsequent decades.</a:t>
            </a:r>
            <a:br>
              <a:rPr lang="en-IN" sz="4000" dirty="0" smtClean="0">
                <a:latin typeface="Constantia" pitchFamily="18" charset="0"/>
                <a:cs typeface="Times New Roman" pitchFamily="18" charset="0"/>
              </a:rPr>
            </a:br>
            <a:r>
              <a:rPr lang="en-IN" sz="4000" dirty="0" smtClean="0">
                <a:latin typeface="Constantia" pitchFamily="18" charset="0"/>
                <a:cs typeface="Times New Roman" pitchFamily="18" charset="0"/>
              </a:rPr>
              <a:t> The study of macro economic variables is indispensable for understanding the working of the economy.</a:t>
            </a:r>
            <a:br>
              <a:rPr lang="en-IN" sz="4000" dirty="0" smtClean="0">
                <a:latin typeface="Constantia" pitchFamily="18" charset="0"/>
                <a:cs typeface="Times New Roman" pitchFamily="18" charset="0"/>
              </a:rPr>
            </a:br>
            <a:endParaRPr lang="en-IN" sz="4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2844" y="1142984"/>
            <a:ext cx="9001156" cy="5715016"/>
          </a:xfrm>
        </p:spPr>
        <p:txBody>
          <a:bodyPr>
            <a:normAutofit/>
          </a:bodyPr>
          <a:lstStyle/>
          <a:p>
            <a:pPr algn="just"/>
            <a:r>
              <a:rPr lang="en-IN" sz="2000" dirty="0" smtClean="0">
                <a:latin typeface="Times New Roman" pitchFamily="18" charset="0"/>
                <a:cs typeface="Times New Roman" pitchFamily="18" charset="0"/>
              </a:rPr>
              <a:t> Macro economics is extremely useful from the point of view of various economic policy.</a:t>
            </a:r>
          </a:p>
          <a:p>
            <a:pPr algn="just"/>
            <a:r>
              <a:rPr lang="en-IN" sz="2000" dirty="0" smtClean="0">
                <a:latin typeface="Times New Roman" pitchFamily="18" charset="0"/>
                <a:cs typeface="Times New Roman" pitchFamily="18" charset="0"/>
              </a:rPr>
              <a:t>The macroeconomics has special significance in studying the causes, effects and remedies of general unemployment. </a:t>
            </a:r>
          </a:p>
          <a:p>
            <a:pPr algn="just"/>
            <a:r>
              <a:rPr lang="en-IN" sz="2000" dirty="0" smtClean="0">
                <a:latin typeface="Times New Roman" pitchFamily="18" charset="0"/>
                <a:cs typeface="Times New Roman" pitchFamily="18" charset="0"/>
              </a:rPr>
              <a:t>The study of macroeconomics is very important for evaluating the overall performance of the economy in terms of national income.</a:t>
            </a:r>
          </a:p>
          <a:p>
            <a:pPr algn="just"/>
            <a:r>
              <a:rPr lang="en-IN" sz="2000" dirty="0" smtClean="0">
                <a:latin typeface="Times New Roman" pitchFamily="18" charset="0"/>
                <a:cs typeface="Times New Roman" pitchFamily="18" charset="0"/>
              </a:rPr>
              <a:t>The economics of growth is also a study in macroeconomics through the evaluation of resources and capabilities of an economy.</a:t>
            </a:r>
          </a:p>
          <a:p>
            <a:pPr algn="just"/>
            <a:r>
              <a:rPr lang="en-IN" sz="2000" dirty="0" smtClean="0">
                <a:latin typeface="Times New Roman" pitchFamily="18" charset="0"/>
                <a:cs typeface="Times New Roman" pitchFamily="18" charset="0"/>
              </a:rPr>
              <a:t>In terms of macroeconomics that monetary problems can be analysed and understood properly.</a:t>
            </a:r>
          </a:p>
          <a:p>
            <a:pPr algn="just"/>
            <a:r>
              <a:rPr lang="en-IN" sz="2000" dirty="0" smtClean="0">
                <a:latin typeface="Times New Roman" pitchFamily="18" charset="0"/>
                <a:cs typeface="Times New Roman" pitchFamily="18" charset="0"/>
              </a:rPr>
              <a:t>The macroeconomics importance lies in analysing the causes of economic fluctuations and in providing remedies as it was stated after the Great Depression.</a:t>
            </a:r>
          </a:p>
          <a:p>
            <a:pPr algn="just"/>
            <a:r>
              <a:rPr lang="en-IN" sz="2000" dirty="0" smtClean="0">
                <a:latin typeface="Times New Roman" pitchFamily="18" charset="0"/>
                <a:cs typeface="Times New Roman" pitchFamily="18" charset="0"/>
              </a:rPr>
              <a:t>For understanding the behaviour of individual units the study of macroeconomics is imperative. </a:t>
            </a:r>
          </a:p>
          <a:p>
            <a:pPr algn="just"/>
            <a:endParaRPr lang="en-IN" sz="2000" dirty="0">
              <a:latin typeface="Times New Roman" pitchFamily="18" charset="0"/>
              <a:cs typeface="Times New Roman" pitchFamily="18" charset="0"/>
            </a:endParaRPr>
          </a:p>
        </p:txBody>
      </p:sp>
      <p:sp>
        <p:nvSpPr>
          <p:cNvPr id="2" name="Title 1"/>
          <p:cNvSpPr>
            <a:spLocks noGrp="1"/>
          </p:cNvSpPr>
          <p:nvPr>
            <p:ph type="title"/>
          </p:nvPr>
        </p:nvSpPr>
        <p:spPr>
          <a:xfrm>
            <a:off x="457200" y="274638"/>
            <a:ext cx="8229600" cy="725470"/>
          </a:xfrm>
        </p:spPr>
        <p:txBody>
          <a:bodyPr>
            <a:normAutofit/>
          </a:bodyPr>
          <a:lstStyle/>
          <a:p>
            <a:r>
              <a:rPr lang="en-IN" sz="1600" dirty="0" smtClean="0">
                <a:latin typeface="Times New Roman" pitchFamily="18" charset="0"/>
                <a:cs typeface="Times New Roman" pitchFamily="18" charset="0"/>
              </a:rPr>
              <a:t>-</a:t>
            </a:r>
            <a:r>
              <a:rPr lang="en-IN" sz="2400" dirty="0" smtClean="0">
                <a:latin typeface="Constantia" pitchFamily="18" charset="0"/>
                <a:cs typeface="Times New Roman" pitchFamily="18" charset="0"/>
              </a:rPr>
              <a:t>Cont.-</a:t>
            </a:r>
            <a:endParaRPr lang="en-IN" sz="2400" dirty="0">
              <a:latin typeface="Constantia"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buNone/>
            </a:pPr>
            <a:r>
              <a:rPr lang="en-IN" dirty="0" smtClean="0"/>
              <a:t>                     </a:t>
            </a:r>
            <a:r>
              <a:rPr lang="en-IN" sz="2800" dirty="0" smtClean="0">
                <a:latin typeface="Times New Roman" pitchFamily="18" charset="0"/>
                <a:cs typeface="Times New Roman" pitchFamily="18" charset="0"/>
              </a:rPr>
              <a:t>Macro economics is enriches our knowledge of the functioning of an economy by studying the behaviour of national income, output, investment, saving and consumption. Moreover, it throws much light in solving the problems of unemployment, inflation, economic instability and economic growth. </a:t>
            </a:r>
            <a:endParaRPr lang="en-IN" sz="2800" dirty="0"/>
          </a:p>
        </p:txBody>
      </p:sp>
      <p:sp>
        <p:nvSpPr>
          <p:cNvPr id="2" name="Title 1"/>
          <p:cNvSpPr>
            <a:spLocks noGrp="1"/>
          </p:cNvSpPr>
          <p:nvPr>
            <p:ph type="title"/>
          </p:nvPr>
        </p:nvSpPr>
        <p:spPr/>
        <p:txBody>
          <a:bodyPr>
            <a:normAutofit/>
          </a:bodyPr>
          <a:lstStyle/>
          <a:p>
            <a:r>
              <a:rPr lang="en-IN" sz="2400" dirty="0" smtClean="0">
                <a:latin typeface="Times New Roman" pitchFamily="18" charset="0"/>
                <a:cs typeface="Times New Roman" pitchFamily="18" charset="0"/>
              </a:rPr>
              <a:t>CONCLUSION</a:t>
            </a:r>
            <a:endParaRPr lang="en-IN" sz="2400" dirty="0">
              <a:latin typeface="Times New Roman" pitchFamily="18" charset="0"/>
              <a:cs typeface="Times New Roman"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85</TotalTime>
  <Words>363</Words>
  <Application>Microsoft Office PowerPoint</Application>
  <PresentationFormat>On-screen Show (4:3)</PresentationFormat>
  <Paragraphs>38</Paragraphs>
  <Slides>6</Slides>
  <Notes>2</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Concourse</vt:lpstr>
      <vt:lpstr>        NATURE AND SCOPE OF MACRO ECONOMICS                                                                                                                                            Dr. Bhupen Pathari                                                                 Department  of  Economics                                                                   Haflong Govt. College, Haflong </vt:lpstr>
      <vt:lpstr>Introduction: </vt:lpstr>
      <vt:lpstr>NATURE OF MACRO ECONOMICS</vt:lpstr>
      <vt:lpstr> SCOPE OF MACRO ECONOMICS :      Macroeconomics gained great prominence affect the publication of Keynes’ monumental work ‘The General Theory’. The scope of macro economics continued to get more and more widened in the subsequent decades.  The study of macro economic variables is indispensable for understanding the working of the economy. </vt:lpstr>
      <vt:lpstr>-Cont.-</vt:lpstr>
      <vt:lpstr>CONCLUSION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NATURE AND SCOPE OF MACRO ECONOMICS </dc:title>
  <dc:creator>acer</dc:creator>
  <cp:lastModifiedBy>HP</cp:lastModifiedBy>
  <cp:revision>29</cp:revision>
  <dcterms:created xsi:type="dcterms:W3CDTF">2019-05-07T05:39:29Z</dcterms:created>
  <dcterms:modified xsi:type="dcterms:W3CDTF">2019-05-07T07:12:53Z</dcterms:modified>
</cp:coreProperties>
</file>