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498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07-May-19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07-May-19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07-May-19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07-May-19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07-May-19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07-May-19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07-May-19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07-May-19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07-May-19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07-May-19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pPr/>
              <a:t>07-May-19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2A52F-8EF0-49AA-AFE5-A6145FBF3579}" type="datetimeFigureOut">
              <a:rPr lang="en-US" smtClean="0"/>
              <a:pPr/>
              <a:t>07-May-19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42007-C53B-401A-A3D5-ACDD95F2C5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838200"/>
            <a:ext cx="8229600" cy="2057400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rgbClr val="C00000"/>
                </a:solidFill>
                <a:latin typeface="AkrutiAsmGoutam" pitchFamily="2" charset="0"/>
              </a:rPr>
              <a:t>“@</a:t>
            </a:r>
            <a:r>
              <a:rPr lang="en-US" sz="7200" dirty="0" err="1" smtClean="0">
                <a:solidFill>
                  <a:srgbClr val="C00000"/>
                </a:solidFill>
                <a:latin typeface="AkrutiAsmGoutam" pitchFamily="2" charset="0"/>
              </a:rPr>
              <a:t>üX</a:t>
            </a:r>
            <a:r>
              <a:rPr lang="en-US" sz="7200" dirty="0" smtClean="0">
                <a:solidFill>
                  <a:srgbClr val="C00000"/>
                </a:solidFill>
                <a:latin typeface="AkrutiAsmGoutam" pitchFamily="2" charset="0"/>
              </a:rPr>
              <a:t>]</a:t>
            </a:r>
            <a:r>
              <a:rPr lang="en-US" sz="7200" dirty="0" err="1" smtClean="0">
                <a:solidFill>
                  <a:srgbClr val="C00000"/>
                </a:solidFill>
                <a:latin typeface="AkrutiAsmGoutam" pitchFamily="2" charset="0"/>
              </a:rPr>
              <a:t>á@üáïíÿw‚ÿ</a:t>
            </a:r>
            <a:r>
              <a:rPr lang="en-US" sz="7200" dirty="0" smtClean="0">
                <a:solidFill>
                  <a:srgbClr val="C00000"/>
                </a:solidFill>
                <a:latin typeface="AkrutiAsmGoutam" pitchFamily="2" charset="0"/>
              </a:rPr>
              <a:t>[ PÂ[”</a:t>
            </a:r>
            <a:r>
              <a:rPr lang="en-US" sz="5400" dirty="0" smtClean="0">
                <a:solidFill>
                  <a:srgbClr val="C00000"/>
                </a:solidFill>
                <a:latin typeface="AkrutiAsmGoutam" pitchFamily="2" charset="0"/>
              </a:rPr>
              <a:t/>
            </a:r>
            <a:br>
              <a:rPr lang="en-US" sz="5400" dirty="0" smtClean="0">
                <a:solidFill>
                  <a:srgbClr val="C00000"/>
                </a:solidFill>
                <a:latin typeface="AkrutiAsmGoutam" pitchFamily="2" charset="0"/>
              </a:rPr>
            </a:br>
            <a:r>
              <a:rPr lang="en-US" sz="2800" dirty="0" err="1" smtClean="0">
                <a:solidFill>
                  <a:srgbClr val="C00000"/>
                </a:solidFill>
                <a:latin typeface="AkrutiAsmGoutam" pitchFamily="2" charset="0"/>
              </a:rPr>
              <a:t>Uâ¥ýXýEýú</a:t>
            </a:r>
            <a:r>
              <a:rPr lang="en-US" sz="2800" dirty="0" smtClean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krutiAsmGoutam" pitchFamily="2" charset="0"/>
              </a:rPr>
              <a:t>ýEýïíJøýáSáQóáZ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2390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#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áïí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]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áýýEý@ü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 -</a:t>
            </a:r>
          </a:p>
          <a:p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Ký0 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aáâ@ü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[ {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ïíaR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 ]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y€ý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[</a:t>
            </a:r>
            <a:endParaRPr lang="en-US" dirty="0" smtClean="0">
              <a:solidFill>
                <a:schemeClr val="tx1"/>
              </a:solidFill>
              <a:latin typeface="AkrutiAsmGoutam" pitchFamily="2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aïïbï@üá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[ã 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#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QóáS@ü</a:t>
            </a:r>
            <a:endParaRPr lang="en-US" dirty="0" smtClean="0">
              <a:solidFill>
                <a:schemeClr val="tx1"/>
              </a:solidFill>
              <a:latin typeface="AkrutiAsmGoutam" pitchFamily="2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UáÛ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]á 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âUWýáB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báTü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]Û 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BWýMÞïíX¶ý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 @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üïí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]G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6049962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krutiAsmGoutam" pitchFamily="2" charset="0"/>
              </a:rPr>
              <a:t>1. 1280 </a:t>
            </a:r>
            <a:r>
              <a:rPr lang="en-US" sz="3600" dirty="0" err="1" smtClean="0">
                <a:latin typeface="AkrutiAsmGoutam" pitchFamily="2" charset="0"/>
              </a:rPr>
              <a:t>U§ÿáïíoP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WýáÿPùXáïía</a:t>
            </a:r>
            <a:r>
              <a:rPr lang="en-US" sz="3600" dirty="0" smtClean="0">
                <a:latin typeface="AkrutiAsmGoutam" pitchFamily="2" charset="0"/>
              </a:rPr>
              <a:t> “</a:t>
            </a:r>
            <a:r>
              <a:rPr lang="en-US" sz="3600" dirty="0" err="1" smtClean="0">
                <a:latin typeface="AkrutiAsmGoutam" pitchFamily="2" charset="0"/>
              </a:rPr>
              <a:t>U§ÿP</a:t>
            </a:r>
            <a:r>
              <a:rPr lang="en-US" sz="3600" dirty="0" err="1" smtClean="0">
                <a:latin typeface="AkrutiAsmGoutam" pitchFamily="2" charset="0"/>
              </a:rPr>
              <a:t>ï^ÞïíR</a:t>
            </a:r>
            <a:r>
              <a:rPr lang="en-US" sz="3600" dirty="0" smtClean="0">
                <a:latin typeface="AkrutiAsmGoutam" pitchFamily="2" charset="0"/>
              </a:rPr>
              <a:t>” @</a:t>
            </a:r>
            <a:r>
              <a:rPr lang="en-US" sz="3600" dirty="0" err="1" smtClean="0">
                <a:latin typeface="AkrutiAsmGoutam" pitchFamily="2" charset="0"/>
              </a:rPr>
              <a:t>üX</a:t>
            </a:r>
            <a:r>
              <a:rPr lang="en-US" sz="3600" dirty="0" smtClean="0">
                <a:latin typeface="AkrutiAsmGoutam" pitchFamily="2" charset="0"/>
              </a:rPr>
              <a:t>]á @</a:t>
            </a:r>
            <a:r>
              <a:rPr lang="en-US" sz="3600" dirty="0" err="1" smtClean="0">
                <a:latin typeface="AkrutiAsmGoutam" pitchFamily="2" charset="0"/>
              </a:rPr>
              <a:t>üáïíÿw‚ÿ</a:t>
            </a:r>
            <a:r>
              <a:rPr lang="en-US" sz="3600" dirty="0" smtClean="0">
                <a:latin typeface="AkrutiAsmGoutam" pitchFamily="2" charset="0"/>
              </a:rPr>
              <a:t>[ S÷OX #</a:t>
            </a:r>
            <a:r>
              <a:rPr lang="en-US" sz="3600" dirty="0" err="1" smtClean="0">
                <a:latin typeface="AkrutiAsmGoutam" pitchFamily="2" charset="0"/>
              </a:rPr>
              <a:t>áâUWÞ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áU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CïíýIýñ</a:t>
            </a:r>
            <a:r>
              <a:rPr lang="en-US" sz="3600" dirty="0" smtClean="0">
                <a:latin typeface="AkrutiAsmGoutam" pitchFamily="2" charset="0"/>
              </a:rPr>
              <a:t/>
            </a:r>
            <a:br>
              <a:rPr lang="en-US" sz="3600" dirty="0" smtClean="0">
                <a:latin typeface="AkrutiAsmGoutam" pitchFamily="2" charset="0"/>
              </a:rPr>
            </a:br>
            <a:r>
              <a:rPr lang="en-US" sz="3600" dirty="0" smtClean="0">
                <a:latin typeface="AkrutiAsmGoutam" pitchFamily="2" charset="0"/>
              </a:rPr>
              <a:t>2. 1875 </a:t>
            </a:r>
            <a:r>
              <a:rPr lang="en-US" sz="3600" dirty="0" err="1" smtClean="0">
                <a:latin typeface="AkrutiAsmGoutam" pitchFamily="2" charset="0"/>
              </a:rPr>
              <a:t>âAõtËýáïíoP</a:t>
            </a:r>
            <a:r>
              <a:rPr lang="en-US" sz="3600" dirty="0" smtClean="0">
                <a:latin typeface="AkrutiAsmGoutam" pitchFamily="2" charset="0"/>
              </a:rPr>
              <a:t> @</a:t>
            </a:r>
            <a:r>
              <a:rPr lang="en-US" sz="3600" dirty="0" err="1" smtClean="0">
                <a:latin typeface="AkrutiAsmGoutam" pitchFamily="2" charset="0"/>
              </a:rPr>
              <a:t>ÜüáJýá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SáKýòá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íOïí@ü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Uâ¥ýXýEýú</a:t>
            </a:r>
            <a:r>
              <a:rPr lang="en-US" sz="3600" dirty="0" smtClean="0">
                <a:latin typeface="AkrutiAsmGoutam" pitchFamily="2" charset="0"/>
              </a:rPr>
              <a:t> 11 </a:t>
            </a:r>
            <a:r>
              <a:rPr lang="en-US" sz="3600" dirty="0" err="1" smtClean="0">
                <a:latin typeface="AkrutiAsmGoutam" pitchFamily="2" charset="0"/>
              </a:rPr>
              <a:t>âýIý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âRUl„ý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âRïíZ</a:t>
            </a:r>
            <a:r>
              <a:rPr lang="en-US" sz="3600" dirty="0" smtClean="0">
                <a:latin typeface="AkrutiAsmGoutam" pitchFamily="2" charset="0"/>
              </a:rPr>
              <a:t> @</a:t>
            </a:r>
            <a:r>
              <a:rPr lang="en-US" sz="3600" dirty="0" err="1" smtClean="0">
                <a:latin typeface="AkrutiAsmGoutam" pitchFamily="2" charset="0"/>
              </a:rPr>
              <a:t>üX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á@üáïíÿw‚ÿ</a:t>
            </a:r>
            <a:r>
              <a:rPr lang="en-US" sz="3600" dirty="0" smtClean="0">
                <a:latin typeface="AkrutiAsmGoutam" pitchFamily="2" charset="0"/>
              </a:rPr>
              <a:t>[ PÂ[ S÷@</a:t>
            </a:r>
            <a:r>
              <a:rPr lang="en-US" sz="3600" dirty="0" err="1" smtClean="0">
                <a:latin typeface="AkrutiAsmGoutam" pitchFamily="2" charset="0"/>
              </a:rPr>
              <a:t>üá</a:t>
            </a:r>
            <a:r>
              <a:rPr lang="en-US" sz="3600" dirty="0" smtClean="0">
                <a:latin typeface="AkrutiAsmGoutam" pitchFamily="2" charset="0"/>
              </a:rPr>
              <a:t>^ @</a:t>
            </a:r>
            <a:r>
              <a:rPr lang="en-US" sz="3600" dirty="0" err="1" smtClean="0">
                <a:latin typeface="AkrutiAsmGoutam" pitchFamily="2" charset="0"/>
              </a:rPr>
              <a:t>üïí</a:t>
            </a:r>
            <a:r>
              <a:rPr lang="en-US" sz="3600" dirty="0" smtClean="0">
                <a:latin typeface="AkrutiAsmGoutam" pitchFamily="2" charset="0"/>
              </a:rPr>
              <a:t>[R ñ</a:t>
            </a:r>
            <a:br>
              <a:rPr lang="en-US" sz="3600" dirty="0" smtClean="0">
                <a:latin typeface="AkrutiAsmGoutam" pitchFamily="2" charset="0"/>
              </a:rPr>
            </a:br>
            <a:r>
              <a:rPr lang="en-US" sz="3600" dirty="0" smtClean="0">
                <a:latin typeface="AkrutiAsmGoutam" pitchFamily="2" charset="0"/>
              </a:rPr>
              <a:t>3. “@</a:t>
            </a:r>
            <a:r>
              <a:rPr lang="en-US" sz="3600" dirty="0" err="1" smtClean="0">
                <a:latin typeface="AkrutiAsmGoutam" pitchFamily="2" charset="0"/>
              </a:rPr>
              <a:t>üX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á@üáïíÿw‚ÿPÂ</a:t>
            </a:r>
            <a:r>
              <a:rPr lang="en-US" sz="3600" dirty="0" smtClean="0">
                <a:latin typeface="AkrutiAsmGoutam" pitchFamily="2" charset="0"/>
              </a:rPr>
              <a:t>[“ </a:t>
            </a:r>
            <a:r>
              <a:rPr lang="en-US" sz="3600" dirty="0" err="1" smtClean="0">
                <a:latin typeface="AkrutiAsmGoutam" pitchFamily="2" charset="0"/>
              </a:rPr>
              <a:t>Sâ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UâQÞNý</a:t>
            </a:r>
            <a:r>
              <a:rPr lang="en-US" sz="3600" dirty="0" smtClean="0">
                <a:latin typeface="AkrutiAsmGoutam" pitchFamily="2" charset="0"/>
              </a:rPr>
              <a:t> #</a:t>
            </a:r>
            <a:r>
              <a:rPr lang="en-US" sz="3600" dirty="0" err="1" smtClean="0">
                <a:latin typeface="AkrutiAsmGoutam" pitchFamily="2" charset="0"/>
              </a:rPr>
              <a:t>á@üáïí</a:t>
            </a:r>
            <a:r>
              <a:rPr lang="en-US" sz="3600" dirty="0" smtClean="0">
                <a:latin typeface="AkrutiAsmGoutam" pitchFamily="2" charset="0"/>
              </a:rPr>
              <a:t>[ @</a:t>
            </a:r>
            <a:r>
              <a:rPr lang="en-US" sz="3600" dirty="0" err="1" smtClean="0">
                <a:latin typeface="AkrutiAsmGoutam" pitchFamily="2" charset="0"/>
              </a:rPr>
              <a:t>üX</a:t>
            </a:r>
            <a:r>
              <a:rPr lang="en-US" sz="3600" dirty="0" smtClean="0">
                <a:latin typeface="AkrutiAsmGoutam" pitchFamily="2" charset="0"/>
              </a:rPr>
              <a:t>]á @</a:t>
            </a:r>
            <a:r>
              <a:rPr lang="en-US" sz="3600" dirty="0" err="1" smtClean="0">
                <a:latin typeface="AkrutiAsmGoutam" pitchFamily="2" charset="0"/>
              </a:rPr>
              <a:t>üáÿw‚ÿ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RáïíX</a:t>
            </a:r>
            <a:r>
              <a:rPr lang="en-US" sz="3600" dirty="0" smtClean="0">
                <a:latin typeface="AkrutiAsmGoutam" pitchFamily="2" charset="0"/>
              </a:rPr>
              <a:t> 1292 </a:t>
            </a:r>
            <a:r>
              <a:rPr lang="en-US" sz="3600" dirty="0" err="1" smtClean="0">
                <a:latin typeface="AkrutiAsmGoutam" pitchFamily="2" charset="0"/>
              </a:rPr>
              <a:t>U§ÿáïíoP</a:t>
            </a:r>
            <a:r>
              <a:rPr lang="en-US" sz="3600" dirty="0" smtClean="0">
                <a:latin typeface="AkrutiAsmGoutam" pitchFamily="2" charset="0"/>
              </a:rPr>
              <a:t> S÷@</a:t>
            </a:r>
            <a:r>
              <a:rPr lang="en-US" sz="3600" dirty="0" err="1" smtClean="0">
                <a:latin typeface="AkrutiAsmGoutam" pitchFamily="2" charset="0"/>
              </a:rPr>
              <a:t>üáâ^Ný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bZ</a:t>
            </a:r>
            <a:r>
              <a:rPr lang="en-US" sz="3600" dirty="0" smtClean="0">
                <a:latin typeface="AkrutiAsmGoutam" pitchFamily="2" charset="0"/>
              </a:rPr>
              <a:t> ñ *[ </a:t>
            </a:r>
            <a:r>
              <a:rPr lang="en-US" sz="3600" dirty="0" err="1" smtClean="0">
                <a:latin typeface="AkrutiAsmGoutam" pitchFamily="2" charset="0"/>
              </a:rPr>
              <a:t>âNýRâýIý</a:t>
            </a:r>
            <a:r>
              <a:rPr lang="en-US" sz="3600" dirty="0" smtClean="0">
                <a:latin typeface="AkrutiAsmGoutam" pitchFamily="2" charset="0"/>
              </a:rPr>
              <a:t> #Û^ b] - @</a:t>
            </a:r>
            <a:r>
              <a:rPr lang="en-US" sz="3600" dirty="0" err="1" smtClean="0">
                <a:latin typeface="AkrutiAsmGoutam" pitchFamily="2" charset="0"/>
              </a:rPr>
              <a:t>üX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á@üáïíÿw‚ÿ</a:t>
            </a:r>
            <a:r>
              <a:rPr lang="en-US" sz="3600" dirty="0" smtClean="0">
                <a:latin typeface="AkrutiAsmGoutam" pitchFamily="2" charset="0"/>
              </a:rPr>
              <a:t>[ PÂ[ @</a:t>
            </a:r>
            <a:r>
              <a:rPr lang="en-US" sz="3600" dirty="0" err="1" smtClean="0">
                <a:latin typeface="AkrutiAsmGoutam" pitchFamily="2" charset="0"/>
              </a:rPr>
              <a:t>üX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á@üáïíÿw‚ÿ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smtClean="0">
                <a:latin typeface="AkrutiAsmGoutam" pitchFamily="2" charset="0"/>
              </a:rPr>
              <a:t>S¼ *UÛ @</a:t>
            </a:r>
            <a:r>
              <a:rPr lang="en-US" sz="3600" dirty="0" err="1" smtClean="0">
                <a:latin typeface="AkrutiAsmGoutam" pitchFamily="2" charset="0"/>
              </a:rPr>
              <a:t>üX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á@üáïíÿw‚ÿ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GUáR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UmPã</a:t>
            </a:r>
            <a:r>
              <a:rPr lang="en-US" sz="3600" dirty="0" smtClean="0">
                <a:latin typeface="AkrutiAsmGoutam" pitchFamily="2" charset="0"/>
              </a:rPr>
              <a:t> ñ</a:t>
            </a:r>
            <a:r>
              <a:rPr lang="en-US" sz="4800" dirty="0">
                <a:latin typeface="AkrutiAsmGoutam" pitchFamily="2" charset="0"/>
              </a:rPr>
              <a:t/>
            </a:r>
            <a:br>
              <a:rPr lang="en-US" sz="4800" dirty="0">
                <a:latin typeface="AkrutiAsmGoutam" pitchFamily="2" charset="0"/>
              </a:rPr>
            </a:b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11762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       </a:t>
            </a:r>
            <a:r>
              <a:rPr lang="en-US" sz="4000" dirty="0" smtClean="0">
                <a:solidFill>
                  <a:srgbClr val="C00000"/>
                </a:solidFill>
                <a:latin typeface="AkrutiAsmGoutam" pitchFamily="2" charset="0"/>
              </a:rPr>
              <a:t>@</a:t>
            </a:r>
            <a:r>
              <a:rPr lang="en-US" sz="4000" dirty="0" err="1" smtClean="0">
                <a:solidFill>
                  <a:srgbClr val="C00000"/>
                </a:solidFill>
                <a:latin typeface="AkrutiAsmGoutam" pitchFamily="2" charset="0"/>
              </a:rPr>
              <a:t>üX</a:t>
            </a:r>
            <a:r>
              <a:rPr lang="en-US" sz="4000" dirty="0" smtClean="0">
                <a:solidFill>
                  <a:srgbClr val="C00000"/>
                </a:solidFill>
                <a:latin typeface="AkrutiAsmGoutam" pitchFamily="2" charset="0"/>
              </a:rPr>
              <a:t>]</a:t>
            </a:r>
            <a:r>
              <a:rPr lang="en-US" sz="4000" dirty="0" err="1" smtClean="0">
                <a:solidFill>
                  <a:srgbClr val="C00000"/>
                </a:solidFill>
                <a:latin typeface="AkrutiAsmGoutam" pitchFamily="2" charset="0"/>
              </a:rPr>
              <a:t>á@üáïíÿw‚ÿ</a:t>
            </a:r>
            <a:r>
              <a:rPr lang="en-US" sz="4000" dirty="0" smtClean="0">
                <a:solidFill>
                  <a:srgbClr val="C00000"/>
                </a:solidFill>
                <a:latin typeface="AkrutiAsmGoutam" pitchFamily="2" charset="0"/>
              </a:rPr>
              <a:t>[ </a:t>
            </a:r>
            <a:r>
              <a:rPr lang="en-US" sz="4000" dirty="0" err="1" smtClean="0">
                <a:solidFill>
                  <a:srgbClr val="C00000"/>
                </a:solidFill>
                <a:latin typeface="AkrutiAsmGoutam" pitchFamily="2" charset="0"/>
              </a:rPr>
              <a:t>PïÂïí</a:t>
            </a:r>
            <a:r>
              <a:rPr lang="en-US" sz="4000" dirty="0" smtClean="0">
                <a:solidFill>
                  <a:srgbClr val="C00000"/>
                </a:solidFill>
                <a:latin typeface="AkrutiAsmGoutam" pitchFamily="2" charset="0"/>
              </a:rPr>
              <a:t>[[ </a:t>
            </a:r>
            <a:r>
              <a:rPr lang="en-US" sz="4000" dirty="0" err="1" smtClean="0">
                <a:solidFill>
                  <a:srgbClr val="C00000"/>
                </a:solidFill>
                <a:latin typeface="AkrutiAsmGoutam" pitchFamily="2" charset="0"/>
              </a:rPr>
              <a:t>S÷Ul„ý</a:t>
            </a:r>
            <a:r>
              <a:rPr lang="en-US" sz="4000" dirty="0" smtClean="0">
                <a:solidFill>
                  <a:srgbClr val="C00000"/>
                </a:solidFill>
                <a:latin typeface="AkrutiAsmGoutam" pitchFamily="2" charset="0"/>
              </a:rPr>
              <a:t> |</a:t>
            </a:r>
            <a:r>
              <a:rPr lang="en-US" sz="4000" dirty="0" err="1" smtClean="0">
                <a:solidFill>
                  <a:srgbClr val="C00000"/>
                </a:solidFill>
                <a:latin typeface="AkrutiAsmGoutam" pitchFamily="2" charset="0"/>
              </a:rPr>
              <a:t>üâ</a:t>
            </a:r>
            <a:r>
              <a:rPr lang="en-US" sz="4000" dirty="0" smtClean="0">
                <a:solidFill>
                  <a:srgbClr val="C00000"/>
                </a:solidFill>
                <a:latin typeface="AkrutiAsmGoutam" pitchFamily="2" charset="0"/>
              </a:rPr>
              <a:t>]</a:t>
            </a:r>
            <a:r>
              <a:rPr lang="en-US" sz="4000" dirty="0" err="1" smtClean="0">
                <a:solidFill>
                  <a:srgbClr val="C00000"/>
                </a:solidFill>
                <a:latin typeface="AkrutiAsmGoutam" pitchFamily="2" charset="0"/>
              </a:rPr>
              <a:t>ïí@ü</a:t>
            </a:r>
            <a:r>
              <a:rPr lang="en-US" sz="4000" dirty="0" smtClean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AkrutiAsmGoutam" pitchFamily="2" charset="0"/>
              </a:rPr>
              <a:t>âRx</a:t>
            </a:r>
            <a:r>
              <a:rPr lang="en-US" sz="4000" dirty="0" smtClean="0">
                <a:solidFill>
                  <a:srgbClr val="C00000"/>
                </a:solidFill>
                <a:latin typeface="AkrutiAsmGoutam" pitchFamily="2" charset="0"/>
              </a:rPr>
              <a:t>…â]</a:t>
            </a:r>
            <a:r>
              <a:rPr lang="en-US" sz="4000" dirty="0" err="1" smtClean="0">
                <a:solidFill>
                  <a:srgbClr val="C00000"/>
                </a:solidFill>
                <a:latin typeface="AkrutiAsmGoutam" pitchFamily="2" charset="0"/>
              </a:rPr>
              <a:t>âANý</a:t>
            </a:r>
            <a:r>
              <a:rPr lang="en-US" sz="4000" dirty="0" smtClean="0">
                <a:solidFill>
                  <a:srgbClr val="C00000"/>
                </a:solidFill>
                <a:latin typeface="AkrutiAsmGoutam" pitchFamily="2" charset="0"/>
              </a:rPr>
              <a:t> í^÷</a:t>
            </a:r>
            <a:r>
              <a:rPr lang="en-US" sz="4000" dirty="0" err="1" smtClean="0">
                <a:solidFill>
                  <a:srgbClr val="C00000"/>
                </a:solidFill>
                <a:latin typeface="AkrutiAsmGoutam" pitchFamily="2" charset="0"/>
              </a:rPr>
              <a:t>MãïíNý</a:t>
            </a:r>
            <a:r>
              <a:rPr lang="en-US" sz="4000" dirty="0" smtClean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AkrutiAsmGoutam" pitchFamily="2" charset="0"/>
              </a:rPr>
              <a:t>WýáB</a:t>
            </a:r>
            <a:r>
              <a:rPr lang="en-US" sz="4000" dirty="0" smtClean="0">
                <a:solidFill>
                  <a:srgbClr val="C00000"/>
                </a:solidFill>
                <a:latin typeface="AkrutiAsmGoutam" pitchFamily="2" charset="0"/>
              </a:rPr>
              <a:t> @ü[á </a:t>
            </a:r>
            <a:r>
              <a:rPr lang="en-US" sz="4000" dirty="0" err="1" smtClean="0">
                <a:solidFill>
                  <a:srgbClr val="C00000"/>
                </a:solidFill>
                <a:latin typeface="AkrutiAsmGoutam" pitchFamily="2" charset="0"/>
              </a:rPr>
              <a:t>YáZ</a:t>
            </a:r>
            <a:r>
              <a:rPr lang="en-US" sz="4000" dirty="0" smtClean="0">
                <a:solidFill>
                  <a:srgbClr val="C00000"/>
                </a:solidFill>
                <a:latin typeface="AkrutiAsmGoutam" pitchFamily="2" charset="0"/>
              </a:rPr>
              <a:t> -</a:t>
            </a:r>
            <a:r>
              <a:rPr lang="en-US" dirty="0" smtClean="0">
                <a:latin typeface="AkrutiAsmGoutam" pitchFamily="2" charset="0"/>
              </a:rPr>
              <a:t/>
            </a:r>
            <a:br>
              <a:rPr lang="en-US" dirty="0" smtClean="0">
                <a:latin typeface="AkrutiAsmGoutam" pitchFamily="2" charset="0"/>
              </a:rPr>
            </a:br>
            <a:r>
              <a:rPr lang="en-US" dirty="0" smtClean="0">
                <a:latin typeface="AkrutiAsmGoutam" pitchFamily="2" charset="0"/>
              </a:rPr>
              <a:t/>
            </a:r>
            <a:br>
              <a:rPr lang="en-US" dirty="0" smtClean="0">
                <a:latin typeface="AkrutiAsmGoutam" pitchFamily="2" charset="0"/>
              </a:rPr>
            </a:br>
            <a:r>
              <a:rPr lang="en-US" sz="2400" dirty="0" smtClean="0">
                <a:latin typeface="AkrutiAsmGoutam" pitchFamily="2" charset="0"/>
              </a:rPr>
              <a:t>1. </a:t>
            </a:r>
            <a:r>
              <a:rPr lang="en-US" sz="2400" dirty="0" err="1" smtClean="0">
                <a:latin typeface="AkrutiAsmGoutam" pitchFamily="2" charset="0"/>
              </a:rPr>
              <a:t>y‡ï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íP</a:t>
            </a:r>
            <a:r>
              <a:rPr lang="en-US" sz="2400" dirty="0" smtClean="0">
                <a:latin typeface="AkrutiAsmGoutam" pitchFamily="2" charset="0"/>
              </a:rPr>
              <a:t>^ </a:t>
            </a:r>
            <a:r>
              <a:rPr lang="en-US" sz="2400" dirty="0" err="1" smtClean="0">
                <a:latin typeface="AkrutiAsmGoutam" pitchFamily="2" charset="0"/>
              </a:rPr>
              <a:t>WýáURáXæ</a:t>
            </a:r>
            <a:r>
              <a:rPr lang="en-US" sz="2400" dirty="0" smtClean="0">
                <a:latin typeface="AkrutiAsmGoutam" pitchFamily="2" charset="0"/>
              </a:rPr>
              <a:t>]@ü [</a:t>
            </a:r>
            <a:r>
              <a:rPr lang="en-US" sz="2400" dirty="0" err="1" smtClean="0">
                <a:latin typeface="AkrutiAsmGoutam" pitchFamily="2" charset="0"/>
              </a:rPr>
              <a:t>ýEýRá</a:t>
            </a:r>
            <a:r>
              <a:rPr lang="en-US" sz="2400" dirty="0" smtClean="0">
                <a:latin typeface="AkrutiAsmGoutam" pitchFamily="2" charset="0"/>
              </a:rPr>
              <a:t> - #</a:t>
            </a:r>
            <a:r>
              <a:rPr lang="en-US" sz="2400" dirty="0" err="1" smtClean="0">
                <a:latin typeface="AkrutiAsmGoutam" pitchFamily="2" charset="0"/>
              </a:rPr>
              <a:t>áXá</a:t>
            </a:r>
            <a:r>
              <a:rPr lang="en-US" sz="2400" dirty="0" smtClean="0">
                <a:latin typeface="AkrutiAsmGoutam" pitchFamily="2" charset="0"/>
              </a:rPr>
              <a:t>[ </a:t>
            </a:r>
            <a:r>
              <a:rPr lang="en-US" sz="2400" dirty="0" err="1" smtClean="0">
                <a:latin typeface="AkrutiAsmGoutam" pitchFamily="2" charset="0"/>
              </a:rPr>
              <a:t>PåïíBÞáÖaU</a:t>
            </a:r>
            <a:r>
              <a:rPr lang="en-US" sz="2400" dirty="0" smtClean="0">
                <a:latin typeface="AkrutiAsmGoutam" pitchFamily="2" charset="0"/>
              </a:rPr>
              <a:t>, *@</a:t>
            </a:r>
            <a:r>
              <a:rPr lang="en-US" sz="2400" dirty="0" err="1" smtClean="0">
                <a:latin typeface="AkrutiAsmGoutam" pitchFamily="2" charset="0"/>
              </a:rPr>
              <a:t>üâýIý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BãNý</a:t>
            </a:r>
            <a:r>
              <a:rPr lang="en-US" sz="2400" dirty="0" smtClean="0">
                <a:latin typeface="AkrutiAsmGoutam" pitchFamily="2" charset="0"/>
              </a:rPr>
              <a:t> ñ </a:t>
            </a:r>
            <a:br>
              <a:rPr lang="en-US" sz="2400" dirty="0" smtClean="0">
                <a:latin typeface="AkrutiAsmGoutam" pitchFamily="2" charset="0"/>
              </a:rPr>
            </a:br>
            <a:r>
              <a:rPr lang="en-US" sz="2400" dirty="0" smtClean="0">
                <a:latin typeface="AkrutiAsmGoutam" pitchFamily="2" charset="0"/>
              </a:rPr>
              <a:t>2. </a:t>
            </a:r>
            <a:r>
              <a:rPr lang="en-US" sz="2400" dirty="0" err="1" smtClean="0">
                <a:latin typeface="AkrutiAsmGoutam" pitchFamily="2" charset="0"/>
              </a:rPr>
              <a:t>Pá^ÞâR@ü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NýºýšXæ</a:t>
            </a:r>
            <a:r>
              <a:rPr lang="en-US" sz="2400" dirty="0" smtClean="0">
                <a:latin typeface="AkrutiAsmGoutam" pitchFamily="2" charset="0"/>
              </a:rPr>
              <a:t>]@ü [</a:t>
            </a:r>
            <a:r>
              <a:rPr lang="en-US" sz="2400" dirty="0" err="1" smtClean="0">
                <a:latin typeface="AkrutiAsmGoutam" pitchFamily="2" charset="0"/>
              </a:rPr>
              <a:t>ýEýRá</a:t>
            </a:r>
            <a:r>
              <a:rPr lang="en-US" sz="2400" dirty="0" smtClean="0">
                <a:latin typeface="AkrutiAsmGoutam" pitchFamily="2" charset="0"/>
              </a:rPr>
              <a:t> - *@</a:t>
            </a:r>
            <a:r>
              <a:rPr lang="en-US" sz="2400" dirty="0" err="1" smtClean="0">
                <a:latin typeface="AkrutiAsmGoutam" pitchFamily="2" charset="0"/>
              </a:rPr>
              <a:t>üá</a:t>
            </a:r>
            <a:r>
              <a:rPr lang="en-US" sz="2400" dirty="0" smtClean="0">
                <a:latin typeface="AkrutiAsmGoutam" pitchFamily="2" charset="0"/>
              </a:rPr>
              <a:t>, #</a:t>
            </a:r>
            <a:r>
              <a:rPr lang="en-US" sz="2400" dirty="0" err="1" smtClean="0">
                <a:latin typeface="AkrutiAsmGoutam" pitchFamily="2" charset="0"/>
              </a:rPr>
              <a:t>áXá</a:t>
            </a:r>
            <a:r>
              <a:rPr lang="en-US" sz="2400" dirty="0" smtClean="0">
                <a:latin typeface="AkrutiAsmGoutam" pitchFamily="2" charset="0"/>
              </a:rPr>
              <a:t>[ XR </a:t>
            </a:r>
            <a:r>
              <a:rPr lang="en-US" sz="2400" dirty="0" err="1" smtClean="0">
                <a:latin typeface="AkrutiAsmGoutam" pitchFamily="2" charset="0"/>
              </a:rPr>
              <a:t>bÙÿNýóáâP</a:t>
            </a:r>
            <a:r>
              <a:rPr lang="en-US" sz="2400" dirty="0" smtClean="0">
                <a:latin typeface="AkrutiAsmGoutam" pitchFamily="2" charset="0"/>
              </a:rPr>
              <a:t> ñ</a:t>
            </a:r>
            <a:br>
              <a:rPr lang="en-US" sz="2400" dirty="0" smtClean="0">
                <a:latin typeface="AkrutiAsmGoutam" pitchFamily="2" charset="0"/>
              </a:rPr>
            </a:br>
            <a:r>
              <a:rPr lang="en-US" sz="2400" dirty="0" smtClean="0">
                <a:latin typeface="AkrutiAsmGoutam" pitchFamily="2" charset="0"/>
              </a:rPr>
              <a:t>3. </a:t>
            </a:r>
            <a:r>
              <a:rPr lang="en-US" sz="2400" dirty="0" err="1" smtClean="0">
                <a:latin typeface="AkrutiAsmGoutam" pitchFamily="2" charset="0"/>
              </a:rPr>
              <a:t>aXáG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âïUïír‰_MXæ</a:t>
            </a:r>
            <a:r>
              <a:rPr lang="en-US" sz="2400" dirty="0" smtClean="0">
                <a:latin typeface="AkrutiAsmGoutam" pitchFamily="2" charset="0"/>
              </a:rPr>
              <a:t>]@ü [</a:t>
            </a:r>
            <a:r>
              <a:rPr lang="en-US" sz="2400" dirty="0" err="1" smtClean="0">
                <a:latin typeface="AkrutiAsmGoutam" pitchFamily="2" charset="0"/>
              </a:rPr>
              <a:t>ýEýRá</a:t>
            </a:r>
            <a:r>
              <a:rPr lang="en-US" sz="2400" dirty="0" smtClean="0">
                <a:latin typeface="AkrutiAsmGoutam" pitchFamily="2" charset="0"/>
              </a:rPr>
              <a:t> – </a:t>
            </a:r>
            <a:r>
              <a:rPr lang="en-US" sz="2400" dirty="0" err="1" smtClean="0">
                <a:latin typeface="AkrutiAsmGoutam" pitchFamily="2" charset="0"/>
              </a:rPr>
              <a:t>âUKýòá</a:t>
            </a:r>
            <a:r>
              <a:rPr lang="en-US" sz="2400" dirty="0" smtClean="0">
                <a:latin typeface="AkrutiAsmGoutam" pitchFamily="2" charset="0"/>
              </a:rPr>
              <a:t>], </a:t>
            </a:r>
            <a:r>
              <a:rPr lang="en-US" sz="2400" dirty="0" err="1" smtClean="0">
                <a:latin typeface="AkrutiAsmGoutam" pitchFamily="2" charset="0"/>
              </a:rPr>
              <a:t>XRå_óTü</a:t>
            </a:r>
            <a:r>
              <a:rPr lang="en-US" sz="2400" dirty="0" smtClean="0">
                <a:latin typeface="AkrutiAsmGoutam" pitchFamily="2" charset="0"/>
              </a:rPr>
              <a:t>], </a:t>
            </a:r>
            <a:r>
              <a:rPr lang="en-US" sz="2400" dirty="0" err="1" smtClean="0">
                <a:latin typeface="AkrutiAsmGoutam" pitchFamily="2" charset="0"/>
              </a:rPr>
              <a:t>UKýòUáGá</a:t>
            </a:r>
            <a:r>
              <a:rPr lang="en-US" sz="2400" dirty="0" smtClean="0">
                <a:latin typeface="AkrutiAsmGoutam" pitchFamily="2" charset="0"/>
              </a:rPr>
              <a:t>[, </a:t>
            </a:r>
            <a:r>
              <a:rPr lang="en-US" sz="2400" dirty="0" err="1" smtClean="0">
                <a:latin typeface="AkrutiAsmGoutam" pitchFamily="2" charset="0"/>
              </a:rPr>
              <a:t>íýLÜýâ@ü</a:t>
            </a:r>
            <a:r>
              <a:rPr lang="en-US" sz="2400" dirty="0" smtClean="0">
                <a:latin typeface="AkrutiAsmGoutam" pitchFamily="2" charset="0"/>
              </a:rPr>
              <a:t> ñ</a:t>
            </a:r>
            <a:br>
              <a:rPr lang="en-US" sz="2400" dirty="0" smtClean="0">
                <a:latin typeface="AkrutiAsmGoutam" pitchFamily="2" charset="0"/>
              </a:rPr>
            </a:br>
            <a:r>
              <a:rPr lang="en-US" sz="2400" dirty="0" smtClean="0">
                <a:latin typeface="AkrutiAsmGoutam" pitchFamily="2" charset="0"/>
              </a:rPr>
              <a:t>4. @</a:t>
            </a:r>
            <a:r>
              <a:rPr lang="en-US" sz="2400" dirty="0" err="1" smtClean="0">
                <a:latin typeface="AkrutiAsmGoutam" pitchFamily="2" charset="0"/>
              </a:rPr>
              <a:t>üq†Rá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S÷QáR</a:t>
            </a:r>
            <a:r>
              <a:rPr lang="en-US" sz="2400" dirty="0" smtClean="0">
                <a:latin typeface="AkrutiAsmGoutam" pitchFamily="2" charset="0"/>
              </a:rPr>
              <a:t> [</a:t>
            </a:r>
            <a:r>
              <a:rPr lang="en-US" sz="2400" dirty="0" err="1" smtClean="0">
                <a:latin typeface="AkrutiAsmGoutam" pitchFamily="2" charset="0"/>
              </a:rPr>
              <a:t>ýEýRá</a:t>
            </a:r>
            <a:r>
              <a:rPr lang="en-US" sz="2400" dirty="0" smtClean="0">
                <a:latin typeface="AkrutiAsmGoutam" pitchFamily="2" charset="0"/>
              </a:rPr>
              <a:t> – </a:t>
            </a:r>
            <a:r>
              <a:rPr lang="en-US" sz="2400" dirty="0" err="1" smtClean="0">
                <a:latin typeface="AkrutiAsmGoutam" pitchFamily="2" charset="0"/>
              </a:rPr>
              <a:t>Uïaïíÿw‚ÿ</a:t>
            </a:r>
            <a:r>
              <a:rPr lang="en-US" sz="2400" dirty="0" smtClean="0">
                <a:latin typeface="AkrutiAsmGoutam" pitchFamily="2" charset="0"/>
              </a:rPr>
              <a:t>[ </a:t>
            </a:r>
            <a:r>
              <a:rPr lang="en-US" sz="2400" dirty="0" err="1" smtClean="0">
                <a:latin typeface="AkrutiAsmGoutam" pitchFamily="2" charset="0"/>
              </a:rPr>
              <a:t>í@üáâ@ü</a:t>
            </a:r>
            <a:r>
              <a:rPr lang="en-US" sz="2400" dirty="0" smtClean="0">
                <a:latin typeface="AkrutiAsmGoutam" pitchFamily="2" charset="0"/>
              </a:rPr>
              <a:t>], </a:t>
            </a:r>
            <a:r>
              <a:rPr lang="en-US" sz="2400" dirty="0" err="1" smtClean="0">
                <a:latin typeface="AkrutiAsmGoutam" pitchFamily="2" charset="0"/>
              </a:rPr>
              <a:t>Tåüïí</a:t>
            </a:r>
            <a:r>
              <a:rPr lang="en-US" sz="2400" dirty="0" smtClean="0">
                <a:latin typeface="AkrutiAsmGoutam" pitchFamily="2" charset="0"/>
              </a:rPr>
              <a:t>][ </a:t>
            </a:r>
            <a:r>
              <a:rPr lang="en-US" sz="2400" dirty="0" err="1" smtClean="0">
                <a:latin typeface="AkrutiAsmGoutam" pitchFamily="2" charset="0"/>
              </a:rPr>
              <a:t>âUUáb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smtClean="0">
                <a:latin typeface="AkrutiAsmGoutam" pitchFamily="2" charset="0"/>
              </a:rPr>
              <a:t>ñ</a:t>
            </a:r>
            <a:br>
              <a:rPr lang="en-US" sz="2400" dirty="0" smtClean="0">
                <a:latin typeface="AkrutiAsmGoutam" pitchFamily="2" charset="0"/>
              </a:rPr>
            </a:br>
            <a:r>
              <a:rPr lang="en-US" sz="2400" dirty="0" smtClean="0">
                <a:latin typeface="AkrutiAsmGoutam" pitchFamily="2" charset="0"/>
              </a:rPr>
              <a:t>5. </a:t>
            </a:r>
            <a:r>
              <a:rPr lang="en-US" sz="2400" dirty="0" err="1" smtClean="0">
                <a:latin typeface="AkrutiAsmGoutam" pitchFamily="2" charset="0"/>
              </a:rPr>
              <a:t>Uó§ÿÜ</a:t>
            </a:r>
            <a:r>
              <a:rPr lang="en-US" sz="2400" dirty="0" smtClean="0">
                <a:latin typeface="AkrutiAsmGoutam" pitchFamily="2" charset="0"/>
              </a:rPr>
              <a:t>[</a:t>
            </a:r>
            <a:r>
              <a:rPr lang="en-US" sz="2400" dirty="0" err="1" smtClean="0">
                <a:latin typeface="AkrutiAsmGoutam" pitchFamily="2" charset="0"/>
              </a:rPr>
              <a:t>aáiŠ@ü</a:t>
            </a:r>
            <a:r>
              <a:rPr lang="en-US" sz="2400" dirty="0" smtClean="0">
                <a:latin typeface="AkrutiAsmGoutam" pitchFamily="2" charset="0"/>
              </a:rPr>
              <a:t> [</a:t>
            </a:r>
            <a:r>
              <a:rPr lang="en-US" sz="2400" dirty="0" err="1" smtClean="0">
                <a:latin typeface="AkrutiAsmGoutam" pitchFamily="2" charset="0"/>
              </a:rPr>
              <a:t>ýEýRá</a:t>
            </a:r>
            <a:r>
              <a:rPr lang="en-US" sz="2400" dirty="0" smtClean="0">
                <a:latin typeface="AkrutiAsmGoutam" pitchFamily="2" charset="0"/>
              </a:rPr>
              <a:t> – </a:t>
            </a:r>
            <a:r>
              <a:rPr lang="en-US" sz="2400" dirty="0" err="1" smtClean="0">
                <a:latin typeface="AkrutiAsmGoutam" pitchFamily="2" charset="0"/>
              </a:rPr>
              <a:t>ýEýúáïí</a:t>
            </a:r>
            <a:r>
              <a:rPr lang="en-US" sz="2400" dirty="0" smtClean="0">
                <a:latin typeface="AkrutiAsmGoutam" pitchFamily="2" charset="0"/>
              </a:rPr>
              <a:t>]</a:t>
            </a:r>
            <a:r>
              <a:rPr lang="en-US" sz="2400" dirty="0" err="1" smtClean="0">
                <a:latin typeface="AkrutiAsmGoutam" pitchFamily="2" charset="0"/>
              </a:rPr>
              <a:t>áïí@ü</a:t>
            </a:r>
            <a:r>
              <a:rPr lang="en-US" sz="2400" dirty="0" smtClean="0">
                <a:latin typeface="AkrutiAsmGoutam" pitchFamily="2" charset="0"/>
              </a:rPr>
              <a:t>, </a:t>
            </a:r>
            <a:r>
              <a:rPr lang="en-US" sz="2400" dirty="0" err="1" smtClean="0">
                <a:latin typeface="AkrutiAsmGoutam" pitchFamily="2" charset="0"/>
              </a:rPr>
              <a:t>SNý§ÿ</a:t>
            </a:r>
            <a:r>
              <a:rPr lang="en-US" sz="2400" dirty="0" smtClean="0">
                <a:latin typeface="AkrutiAsmGoutam" pitchFamily="2" charset="0"/>
              </a:rPr>
              <a:t>, </a:t>
            </a:r>
            <a:r>
              <a:rPr lang="en-US" sz="2400" dirty="0" err="1" smtClean="0">
                <a:latin typeface="AkrutiAsmGoutam" pitchFamily="2" charset="0"/>
              </a:rPr>
              <a:t>yžÿãïí</a:t>
            </a:r>
            <a:r>
              <a:rPr lang="en-US" sz="2400" dirty="0" smtClean="0">
                <a:latin typeface="AkrutiAsmGoutam" pitchFamily="2" charset="0"/>
              </a:rPr>
              <a:t>]</a:t>
            </a:r>
            <a:r>
              <a:rPr lang="en-US" sz="2400" dirty="0" err="1" smtClean="0">
                <a:latin typeface="AkrutiAsmGoutam" pitchFamily="2" charset="0"/>
              </a:rPr>
              <a:t>áïí@ü</a:t>
            </a:r>
            <a:r>
              <a:rPr lang="en-US" sz="2400" dirty="0" smtClean="0">
                <a:latin typeface="AkrutiAsmGoutam" pitchFamily="2" charset="0"/>
              </a:rPr>
              <a:t>[ [</a:t>
            </a:r>
            <a:r>
              <a:rPr lang="en-US" sz="2400" dirty="0" err="1" smtClean="0">
                <a:latin typeface="AkrutiAsmGoutam" pitchFamily="2" charset="0"/>
              </a:rPr>
              <a:t>ìS</a:t>
            </a:r>
            <a:r>
              <a:rPr lang="en-US" sz="2400" dirty="0" smtClean="0">
                <a:latin typeface="AkrutiAsmGoutam" pitchFamily="2" charset="0"/>
              </a:rPr>
              <a:t> ñ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257800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>
                <a:latin typeface="AkrutiAsmGoutam" pitchFamily="2" charset="0"/>
              </a:rPr>
              <a:t>   </a:t>
            </a:r>
            <a:r>
              <a:rPr lang="en-US" sz="2800" dirty="0" err="1" smtClean="0">
                <a:latin typeface="AkrutiAsmGoutam" pitchFamily="2" charset="0"/>
              </a:rPr>
              <a:t>Uâ¥ýXýEýú</a:t>
            </a:r>
            <a:r>
              <a:rPr lang="en-US" sz="2800" dirty="0" smtClean="0">
                <a:latin typeface="AkrutiAsmGoutam" pitchFamily="2" charset="0"/>
              </a:rPr>
              <a:t> “@</a:t>
            </a:r>
            <a:r>
              <a:rPr lang="en-US" sz="2800" dirty="0" err="1" smtClean="0">
                <a:latin typeface="AkrutiAsmGoutam" pitchFamily="2" charset="0"/>
              </a:rPr>
              <a:t>üX</a:t>
            </a:r>
            <a:r>
              <a:rPr lang="en-US" sz="2800" dirty="0" smtClean="0">
                <a:latin typeface="AkrutiAsmGoutam" pitchFamily="2" charset="0"/>
              </a:rPr>
              <a:t>]</a:t>
            </a:r>
            <a:r>
              <a:rPr lang="en-US" sz="2800" dirty="0" err="1" smtClean="0">
                <a:latin typeface="AkrutiAsmGoutam" pitchFamily="2" charset="0"/>
              </a:rPr>
              <a:t>á@üáïíÿw‚ÿ</a:t>
            </a:r>
            <a:r>
              <a:rPr lang="en-US" sz="2800" dirty="0" smtClean="0">
                <a:latin typeface="AkrutiAsmGoutam" pitchFamily="2" charset="0"/>
              </a:rPr>
              <a:t>[PÂ[“ </a:t>
            </a:r>
            <a:r>
              <a:rPr lang="en-US" sz="2800" dirty="0" err="1" smtClean="0">
                <a:latin typeface="AkrutiAsmGoutam" pitchFamily="2" charset="0"/>
              </a:rPr>
              <a:t>ïí@ü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NýÜá</a:t>
            </a:r>
            <a:r>
              <a:rPr lang="en-US" sz="2800" dirty="0" smtClean="0">
                <a:latin typeface="AkrutiAsmGoutam" pitchFamily="2" charset="0"/>
              </a:rPr>
              <a:t>[ í^÷</a:t>
            </a:r>
            <a:r>
              <a:rPr lang="en-US" sz="2800" dirty="0" err="1" smtClean="0">
                <a:latin typeface="AkrutiAsmGoutam" pitchFamily="2" charset="0"/>
              </a:rPr>
              <a:t>Ìý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B÷wƒÿ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Uïí</a:t>
            </a:r>
            <a:r>
              <a:rPr lang="en-US" sz="2800" dirty="0" smtClean="0">
                <a:latin typeface="AkrutiAsmGoutam" pitchFamily="2" charset="0"/>
              </a:rPr>
              <a:t>] </a:t>
            </a:r>
            <a:r>
              <a:rPr lang="en-US" sz="2800" dirty="0" err="1" smtClean="0">
                <a:latin typeface="AkrutiAsmGoutam" pitchFamily="2" charset="0"/>
              </a:rPr>
              <a:t>XïíR</a:t>
            </a:r>
            <a:r>
              <a:rPr lang="en-US" sz="2800" dirty="0" smtClean="0">
                <a:latin typeface="AkrutiAsmGoutam" pitchFamily="2" charset="0"/>
              </a:rPr>
              <a:t> @</a:t>
            </a:r>
            <a:r>
              <a:rPr lang="en-US" sz="2800" dirty="0" err="1" smtClean="0">
                <a:latin typeface="AkrutiAsmGoutam" pitchFamily="2" charset="0"/>
              </a:rPr>
              <a:t>üï</a:t>
            </a:r>
            <a:r>
              <a:rPr lang="en-US" sz="2800" dirty="0" smtClean="0">
                <a:latin typeface="AkrutiAsmGoutam" pitchFamily="2" charset="0"/>
              </a:rPr>
              <a:t>[</a:t>
            </a:r>
            <a:r>
              <a:rPr lang="en-US" sz="2800" dirty="0" err="1" smtClean="0">
                <a:latin typeface="AkrutiAsmGoutam" pitchFamily="2" charset="0"/>
              </a:rPr>
              <a:t>ïíNýR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smtClean="0">
                <a:latin typeface="AkrutiAsmGoutam" pitchFamily="2" charset="0"/>
              </a:rPr>
              <a:t>ñ @</a:t>
            </a:r>
            <a:r>
              <a:rPr lang="en-US" sz="2800" dirty="0" err="1" smtClean="0">
                <a:latin typeface="AkrutiAsmGoutam" pitchFamily="2" charset="0"/>
              </a:rPr>
              <a:t>üX</a:t>
            </a:r>
            <a:r>
              <a:rPr lang="en-US" sz="2800" dirty="0" smtClean="0">
                <a:latin typeface="AkrutiAsmGoutam" pitchFamily="2" charset="0"/>
              </a:rPr>
              <a:t>]</a:t>
            </a:r>
            <a:r>
              <a:rPr lang="en-US" sz="2800" dirty="0" err="1" smtClean="0">
                <a:latin typeface="AkrutiAsmGoutam" pitchFamily="2" charset="0"/>
              </a:rPr>
              <a:t>á@üáïw‚ÿ</a:t>
            </a:r>
            <a:r>
              <a:rPr lang="en-US" sz="2800" dirty="0" smtClean="0">
                <a:latin typeface="AkrutiAsmGoutam" pitchFamily="2" charset="0"/>
              </a:rPr>
              <a:t> *@</a:t>
            </a:r>
            <a:r>
              <a:rPr lang="en-US" sz="2800" dirty="0" err="1" smtClean="0">
                <a:latin typeface="AkrutiAsmGoutam" pitchFamily="2" charset="0"/>
              </a:rPr>
              <a:t>üáQáïí</a:t>
            </a:r>
            <a:r>
              <a:rPr lang="en-US" sz="2800" dirty="0" smtClean="0">
                <a:latin typeface="AkrutiAsmGoutam" pitchFamily="2" charset="0"/>
              </a:rPr>
              <a:t>[ @</a:t>
            </a:r>
            <a:r>
              <a:rPr lang="en-US" sz="2800" dirty="0" err="1" smtClean="0">
                <a:latin typeface="AkrutiAsmGoutam" pitchFamily="2" charset="0"/>
              </a:rPr>
              <a:t>üâU</a:t>
            </a:r>
            <a:r>
              <a:rPr lang="en-US" sz="2800" dirty="0" smtClean="0">
                <a:latin typeface="AkrutiAsmGoutam" pitchFamily="2" charset="0"/>
              </a:rPr>
              <a:t>, </a:t>
            </a:r>
            <a:r>
              <a:rPr lang="en-US" sz="2800" dirty="0" err="1" smtClean="0">
                <a:latin typeface="AkrutiAsmGoutam" pitchFamily="2" charset="0"/>
              </a:rPr>
              <a:t>Pá^ÞâR@ü</a:t>
            </a:r>
            <a:r>
              <a:rPr lang="en-US" sz="2800" dirty="0" smtClean="0">
                <a:latin typeface="AkrutiAsmGoutam" pitchFamily="2" charset="0"/>
              </a:rPr>
              <a:t>, </a:t>
            </a:r>
            <a:r>
              <a:rPr lang="en-US" sz="2800" dirty="0" err="1" smtClean="0">
                <a:latin typeface="AkrutiAsmGoutam" pitchFamily="2" charset="0"/>
              </a:rPr>
              <a:t>aXáG</a:t>
            </a:r>
            <a:r>
              <a:rPr lang="en-US" sz="2800" dirty="0" smtClean="0">
                <a:latin typeface="AkrutiAsmGoutam" pitchFamily="2" charset="0"/>
              </a:rPr>
              <a:t> â^¤</a:t>
            </a:r>
            <a:r>
              <a:rPr lang="en-US" sz="2800" dirty="0" err="1" smtClean="0">
                <a:latin typeface="AkrutiAsmGoutam" pitchFamily="2" charset="0"/>
              </a:rPr>
              <a:t>ü@ü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smtClean="0">
                <a:latin typeface="AkrutiAsmGoutam" pitchFamily="2" charset="0"/>
              </a:rPr>
              <a:t>*UÛ </a:t>
            </a:r>
            <a:r>
              <a:rPr lang="en-US" sz="2800" dirty="0" err="1" smtClean="0">
                <a:latin typeface="AkrutiAsmGoutam" pitchFamily="2" charset="0"/>
              </a:rPr>
              <a:t>y‡ïíP</a:t>
            </a:r>
            <a:r>
              <a:rPr lang="en-US" sz="2800" dirty="0" smtClean="0">
                <a:latin typeface="AkrutiAsmGoutam" pitchFamily="2" charset="0"/>
              </a:rPr>
              <a:t>^ </a:t>
            </a:r>
            <a:r>
              <a:rPr lang="en-US" sz="2800" dirty="0" err="1" smtClean="0">
                <a:latin typeface="AkrutiAsmGoutam" pitchFamily="2" charset="0"/>
              </a:rPr>
              <a:t>ïíS÷âX@ü</a:t>
            </a:r>
            <a:r>
              <a:rPr lang="en-US" sz="2800" dirty="0" smtClean="0">
                <a:latin typeface="AkrutiAsmGoutam" pitchFamily="2" charset="0"/>
              </a:rPr>
              <a:t> ñ @</a:t>
            </a:r>
            <a:r>
              <a:rPr lang="en-US" sz="2800" dirty="0" err="1" smtClean="0">
                <a:latin typeface="AkrutiAsmGoutam" pitchFamily="2" charset="0"/>
              </a:rPr>
              <a:t>üX</a:t>
            </a:r>
            <a:r>
              <a:rPr lang="en-US" sz="2800" dirty="0" smtClean="0">
                <a:latin typeface="AkrutiAsmGoutam" pitchFamily="2" charset="0"/>
              </a:rPr>
              <a:t>]</a:t>
            </a:r>
            <a:r>
              <a:rPr lang="en-US" sz="2800" dirty="0" err="1" smtClean="0">
                <a:latin typeface="AkrutiAsmGoutam" pitchFamily="2" charset="0"/>
              </a:rPr>
              <a:t>á@üáïíÿw‚ÿ</a:t>
            </a:r>
            <a:r>
              <a:rPr lang="en-US" sz="2800" dirty="0" smtClean="0">
                <a:latin typeface="AkrutiAsmGoutam" pitchFamily="2" charset="0"/>
              </a:rPr>
              <a:t>[ </a:t>
            </a:r>
            <a:r>
              <a:rPr lang="en-US" sz="2800" dirty="0" err="1" smtClean="0">
                <a:latin typeface="AkrutiAsmGoutam" pitchFamily="2" charset="0"/>
              </a:rPr>
              <a:t>PïÂïí</a:t>
            </a:r>
            <a:r>
              <a:rPr lang="en-US" sz="2800" dirty="0" smtClean="0">
                <a:latin typeface="AkrutiAsmGoutam" pitchFamily="2" charset="0"/>
              </a:rPr>
              <a:t>[ </a:t>
            </a:r>
            <a:r>
              <a:rPr lang="en-US" sz="2800" dirty="0" err="1" smtClean="0">
                <a:latin typeface="AkrutiAsmGoutam" pitchFamily="2" charset="0"/>
              </a:rPr>
              <a:t>âKý@åübÙÿRâa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Uá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y€ýïíýIý</a:t>
            </a:r>
            <a:r>
              <a:rPr lang="en-US" sz="2800" dirty="0" smtClean="0">
                <a:latin typeface="AkrutiAsmGoutam" pitchFamily="2" charset="0"/>
              </a:rPr>
              <a:t>[ </a:t>
            </a:r>
            <a:r>
              <a:rPr lang="en-US" sz="2800" dirty="0" err="1" smtClean="0">
                <a:latin typeface="AkrutiAsmGoutam" pitchFamily="2" charset="0"/>
              </a:rPr>
              <a:t>S÷WýáU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Oá@üïí</a:t>
            </a:r>
            <a:r>
              <a:rPr lang="en-US" sz="2800" dirty="0" smtClean="0">
                <a:latin typeface="AkrutiAsmGoutam" pitchFamily="2" charset="0"/>
              </a:rPr>
              <a:t>]&lt; </a:t>
            </a:r>
            <a:r>
              <a:rPr lang="en-US" sz="2800" dirty="0" err="1" smtClean="0">
                <a:latin typeface="AkrutiAsmGoutam" pitchFamily="2" charset="0"/>
              </a:rPr>
              <a:t>Nýá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âRýFý@ü</a:t>
            </a:r>
            <a:r>
              <a:rPr lang="en-US" sz="2800" dirty="0" smtClean="0">
                <a:latin typeface="AkrutiAsmGoutam" pitchFamily="2" charset="0"/>
              </a:rPr>
              <a:t> #</a:t>
            </a:r>
            <a:r>
              <a:rPr lang="en-US" sz="2800" dirty="0" err="1" smtClean="0">
                <a:latin typeface="AkrutiAsmGoutam" pitchFamily="2" charset="0"/>
              </a:rPr>
              <a:t>Rå@ü</a:t>
            </a:r>
            <a:r>
              <a:rPr lang="en-US" sz="2800" dirty="0" smtClean="0">
                <a:latin typeface="AkrutiAsmGoutam" pitchFamily="2" charset="0"/>
              </a:rPr>
              <a:t>[R Xá¼ RZ ñ </a:t>
            </a:r>
            <a:r>
              <a:rPr lang="en-US" sz="2800" dirty="0" err="1" smtClean="0">
                <a:latin typeface="AkrutiAsmGoutam" pitchFamily="2" charset="0"/>
              </a:rPr>
              <a:t>U§ÿãZ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aáâbNýó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Sâ</a:t>
            </a:r>
            <a:r>
              <a:rPr lang="en-US" sz="2800" dirty="0" smtClean="0">
                <a:latin typeface="AkrutiAsmGoutam" pitchFamily="2" charset="0"/>
              </a:rPr>
              <a:t>[_P </a:t>
            </a:r>
            <a:r>
              <a:rPr lang="en-US" sz="2800" dirty="0" err="1" smtClean="0">
                <a:latin typeface="AkrutiAsmGoutam" pitchFamily="2" charset="0"/>
              </a:rPr>
              <a:t>íOïí@ü</a:t>
            </a:r>
            <a:r>
              <a:rPr lang="en-US" sz="2800" dirty="0" smtClean="0">
                <a:latin typeface="AkrutiAsmGoutam" pitchFamily="2" charset="0"/>
              </a:rPr>
              <a:t> S÷@</a:t>
            </a:r>
            <a:r>
              <a:rPr lang="en-US" sz="2800" dirty="0" err="1" smtClean="0">
                <a:latin typeface="AkrutiAsmGoutam" pitchFamily="2" charset="0"/>
              </a:rPr>
              <a:t>üáâ^Ný</a:t>
            </a:r>
            <a:r>
              <a:rPr lang="en-US" sz="2800" dirty="0" smtClean="0">
                <a:latin typeface="AkrutiAsmGoutam" pitchFamily="2" charset="0"/>
              </a:rPr>
              <a:t> @</a:t>
            </a:r>
            <a:r>
              <a:rPr lang="en-US" sz="2800" dirty="0" err="1" smtClean="0">
                <a:latin typeface="AkrutiAsmGoutam" pitchFamily="2" charset="0"/>
              </a:rPr>
              <a:t>üX</a:t>
            </a:r>
            <a:r>
              <a:rPr lang="en-US" sz="2800" dirty="0" smtClean="0">
                <a:latin typeface="AkrutiAsmGoutam" pitchFamily="2" charset="0"/>
              </a:rPr>
              <a:t>]</a:t>
            </a:r>
            <a:r>
              <a:rPr lang="en-US" sz="2800" dirty="0" err="1" smtClean="0">
                <a:latin typeface="AkrutiAsmGoutam" pitchFamily="2" charset="0"/>
              </a:rPr>
              <a:t>á@üáÿw‚ÿ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B÷ïíwƒÿ</a:t>
            </a:r>
            <a:r>
              <a:rPr lang="en-US" sz="2800" dirty="0" smtClean="0">
                <a:latin typeface="AkrutiAsmGoutam" pitchFamily="2" charset="0"/>
              </a:rPr>
              <a:t>[ </a:t>
            </a:r>
            <a:r>
              <a:rPr lang="en-US" sz="2800" dirty="0" err="1" smtClean="0">
                <a:latin typeface="AkrutiAsmGoutam" pitchFamily="2" charset="0"/>
              </a:rPr>
              <a:t>WæýâX@üáZ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ZådŠ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axSáP@ü</a:t>
            </a:r>
            <a:r>
              <a:rPr lang="en-US" sz="2800" dirty="0" smtClean="0">
                <a:latin typeface="AkrutiAsmGoutam" pitchFamily="2" charset="0"/>
              </a:rPr>
              <a:t> – </a:t>
            </a:r>
            <a:r>
              <a:rPr lang="en-US" sz="2800" dirty="0" err="1" smtClean="0">
                <a:latin typeface="AkrutiAsmGoutam" pitchFamily="2" charset="0"/>
              </a:rPr>
              <a:t>UõïíGúRáO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UïímPóáSáQóáZ</a:t>
            </a:r>
            <a:r>
              <a:rPr lang="en-US" sz="2800" dirty="0" smtClean="0">
                <a:latin typeface="AkrutiAsmGoutam" pitchFamily="2" charset="0"/>
              </a:rPr>
              <a:t> &lt; </a:t>
            </a:r>
            <a:r>
              <a:rPr lang="en-US" sz="2800" dirty="0" err="1" smtClean="0">
                <a:latin typeface="AkrutiAsmGoutam" pitchFamily="2" charset="0"/>
              </a:rPr>
              <a:t>aGRã</a:t>
            </a:r>
            <a:r>
              <a:rPr lang="en-US" sz="2800" dirty="0" smtClean="0">
                <a:latin typeface="AkrutiAsmGoutam" pitchFamily="2" charset="0"/>
              </a:rPr>
              <a:t> @</a:t>
            </a:r>
            <a:r>
              <a:rPr lang="en-US" sz="2800" dirty="0" err="1" smtClean="0">
                <a:latin typeface="AkrutiAsmGoutam" pitchFamily="2" charset="0"/>
              </a:rPr>
              <a:t>üáÿw‚ÿ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Páa</a:t>
            </a:r>
            <a:r>
              <a:rPr lang="en-US" sz="2800" dirty="0" smtClean="0">
                <a:latin typeface="AkrutiAsmGoutam" pitchFamily="2" charset="0"/>
              </a:rPr>
              <a:t> â]</a:t>
            </a:r>
            <a:r>
              <a:rPr lang="en-US" sz="2800" dirty="0" err="1" smtClean="0">
                <a:latin typeface="AkrutiAsmGoutam" pitchFamily="2" charset="0"/>
              </a:rPr>
              <a:t>ïíAïíýFýR</a:t>
            </a:r>
            <a:r>
              <a:rPr lang="en-US" sz="2800" dirty="0" smtClean="0">
                <a:latin typeface="AkrutiAsmGoutam" pitchFamily="2" charset="0"/>
              </a:rPr>
              <a:t> – “</a:t>
            </a:r>
            <a:r>
              <a:rPr lang="en-US" sz="2800" dirty="0" err="1" smtClean="0">
                <a:latin typeface="AkrutiAsmGoutam" pitchFamily="2" charset="0"/>
              </a:rPr>
              <a:t>bÙÿâNýSæïíUÞ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bÙÿKÙýïí</a:t>
            </a:r>
            <a:r>
              <a:rPr lang="en-US" sz="2800" dirty="0" smtClean="0">
                <a:latin typeface="AkrutiAsmGoutam" pitchFamily="2" charset="0"/>
              </a:rPr>
              <a:t>[</a:t>
            </a:r>
            <a:r>
              <a:rPr lang="en-US" sz="2800" dirty="0" err="1" smtClean="0">
                <a:latin typeface="AkrutiAsmGoutam" pitchFamily="2" charset="0"/>
              </a:rPr>
              <a:t>áïíS</a:t>
            </a:r>
            <a:r>
              <a:rPr lang="en-US" sz="2800" dirty="0" smtClean="0">
                <a:latin typeface="AkrutiAsmGoutam" pitchFamily="2" charset="0"/>
              </a:rPr>
              <a:t> *</a:t>
            </a:r>
            <a:r>
              <a:rPr lang="en-US" sz="2800" dirty="0" err="1" smtClean="0">
                <a:latin typeface="AkrutiAsmGoutam" pitchFamily="2" charset="0"/>
              </a:rPr>
              <a:t>bÙÿWýáïíU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açtËý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ýEýâ</a:t>
            </a:r>
            <a:r>
              <a:rPr lang="en-US" sz="2800" dirty="0" smtClean="0">
                <a:latin typeface="AkrutiAsmGoutam" pitchFamily="2" charset="0"/>
              </a:rPr>
              <a:t>[ïí¼[ </a:t>
            </a:r>
            <a:r>
              <a:rPr lang="en-US" sz="2800" dirty="0" err="1" smtClean="0">
                <a:latin typeface="AkrutiAsmGoutam" pitchFamily="2" charset="0"/>
              </a:rPr>
              <a:t>aâbNý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yöÿtËýá</a:t>
            </a:r>
            <a:r>
              <a:rPr lang="en-US" sz="2800" dirty="0" smtClean="0">
                <a:latin typeface="AkrutiAsmGoutam" pitchFamily="2" charset="0"/>
              </a:rPr>
              <a:t>[ </a:t>
            </a:r>
            <a:r>
              <a:rPr lang="en-US" sz="2800" dirty="0" err="1" smtClean="0">
                <a:latin typeface="AkrutiAsmGoutam" pitchFamily="2" charset="0"/>
              </a:rPr>
              <a:t>âX</a:t>
            </a:r>
            <a:r>
              <a:rPr lang="en-US" sz="2800" dirty="0" smtClean="0">
                <a:latin typeface="AkrutiAsmGoutam" pitchFamily="2" charset="0"/>
              </a:rPr>
              <a:t>]R *@</a:t>
            </a:r>
            <a:r>
              <a:rPr lang="en-US" sz="2800" dirty="0" err="1" smtClean="0">
                <a:latin typeface="AkrutiAsmGoutam" pitchFamily="2" charset="0"/>
              </a:rPr>
              <a:t>üáâQ@ü</a:t>
            </a:r>
            <a:r>
              <a:rPr lang="en-US" sz="2800" dirty="0" smtClean="0">
                <a:latin typeface="AkrutiAsmGoutam" pitchFamily="2" charset="0"/>
              </a:rPr>
              <a:t> @</a:t>
            </a:r>
            <a:r>
              <a:rPr lang="en-US" sz="2800" dirty="0" err="1" smtClean="0">
                <a:latin typeface="AkrutiAsmGoutam" pitchFamily="2" charset="0"/>
              </a:rPr>
              <a:t>üâU</a:t>
            </a:r>
            <a:r>
              <a:rPr lang="en-US" sz="2800" dirty="0" smtClean="0">
                <a:latin typeface="AkrutiAsmGoutam" pitchFamily="2" charset="0"/>
              </a:rPr>
              <a:t> &lt; &lt;</a:t>
            </a:r>
            <a:r>
              <a:rPr lang="en-US" sz="2800" dirty="0" err="1" smtClean="0">
                <a:latin typeface="AkrutiAsmGoutam" pitchFamily="2" charset="0"/>
              </a:rPr>
              <a:t>ØSRóáâaïïí@ü</a:t>
            </a:r>
            <a:r>
              <a:rPr lang="en-US" sz="2800" dirty="0" smtClean="0">
                <a:latin typeface="AkrutiAsmGoutam" pitchFamily="2" charset="0"/>
              </a:rPr>
              <a:t>[ ïí¤üïí¼ </a:t>
            </a:r>
            <a:r>
              <a:rPr lang="en-US" sz="2800" dirty="0" err="1" smtClean="0">
                <a:latin typeface="AkrutiAsmGoutam" pitchFamily="2" charset="0"/>
              </a:rPr>
              <a:t>CâýIýZáïíýFý</a:t>
            </a:r>
            <a:r>
              <a:rPr lang="en-US" sz="2800" dirty="0" smtClean="0">
                <a:latin typeface="AkrutiAsmGoutam" pitchFamily="2" charset="0"/>
              </a:rPr>
              <a:t> ñ </a:t>
            </a:r>
            <a:r>
              <a:rPr lang="en-US" sz="2800" dirty="0" err="1" smtClean="0">
                <a:latin typeface="AkrutiAsmGoutam" pitchFamily="2" charset="0"/>
              </a:rPr>
              <a:t>â@üÿw‚ÿ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UáÛ</a:t>
            </a:r>
            <a:r>
              <a:rPr lang="en-US" sz="2800" dirty="0" smtClean="0">
                <a:latin typeface="AkrutiAsmGoutam" pitchFamily="2" charset="0"/>
              </a:rPr>
              <a:t>]</a:t>
            </a:r>
            <a:r>
              <a:rPr lang="en-US" sz="2800" dirty="0" err="1" smtClean="0">
                <a:latin typeface="AkrutiAsmGoutam" pitchFamily="2" charset="0"/>
              </a:rPr>
              <a:t>áïíP</a:t>
            </a:r>
            <a:r>
              <a:rPr lang="en-US" sz="2800" dirty="0" smtClean="0">
                <a:latin typeface="AkrutiAsmGoutam" pitchFamily="2" charset="0"/>
              </a:rPr>
              <a:t>^ &lt; </a:t>
            </a:r>
            <a:r>
              <a:rPr lang="en-US" sz="2800" dirty="0" err="1" smtClean="0">
                <a:latin typeface="AkrutiAsmGoutam" pitchFamily="2" charset="0"/>
              </a:rPr>
              <a:t>aáâbïíNýó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íUáQbZ</a:t>
            </a:r>
            <a:r>
              <a:rPr lang="en-US" sz="2800" dirty="0" smtClean="0">
                <a:latin typeface="AkrutiAsmGoutam" pitchFamily="2" charset="0"/>
              </a:rPr>
              <a:t> #</a:t>
            </a:r>
            <a:r>
              <a:rPr lang="en-US" sz="2800" dirty="0" err="1" smtClean="0">
                <a:latin typeface="AkrutiAsmGoutam" pitchFamily="2" charset="0"/>
              </a:rPr>
              <a:t>áQåâR@ü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Wýá</a:t>
            </a:r>
            <a:r>
              <a:rPr lang="en-US" sz="2800" dirty="0" smtClean="0">
                <a:latin typeface="AkrutiAsmGoutam" pitchFamily="2" charset="0"/>
              </a:rPr>
              <a:t>[</a:t>
            </a:r>
            <a:r>
              <a:rPr lang="en-US" sz="2800" dirty="0" err="1" smtClean="0">
                <a:latin typeface="AkrutiAsmGoutam" pitchFamily="2" charset="0"/>
              </a:rPr>
              <a:t>NýãY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aáâbýïíNýó</a:t>
            </a:r>
            <a:r>
              <a:rPr lang="en-US" sz="2800" dirty="0" smtClean="0">
                <a:latin typeface="AkrutiAsmGoutam" pitchFamily="2" charset="0"/>
              </a:rPr>
              <a:t>[ </a:t>
            </a:r>
            <a:r>
              <a:rPr lang="en-US" sz="2800" dirty="0" err="1" smtClean="0">
                <a:latin typeface="AkrutiAsmGoutam" pitchFamily="2" charset="0"/>
              </a:rPr>
              <a:t>açâtËý</a:t>
            </a:r>
            <a:r>
              <a:rPr lang="en-US" sz="2800" dirty="0" smtClean="0">
                <a:latin typeface="AkrutiAsmGoutam" pitchFamily="2" charset="0"/>
              </a:rPr>
              <a:t> &lt; </a:t>
            </a:r>
            <a:r>
              <a:rPr lang="en-US" sz="2800" dirty="0" err="1" smtClean="0">
                <a:latin typeface="AkrutiAsmGoutam" pitchFamily="2" charset="0"/>
              </a:rPr>
              <a:t>açâtËý@üNýÞá</a:t>
            </a:r>
            <a:r>
              <a:rPr lang="en-US" sz="2800" dirty="0" smtClean="0">
                <a:latin typeface="AkrutiAsmGoutam" pitchFamily="2" charset="0"/>
              </a:rPr>
              <a:t> #</a:t>
            </a:r>
            <a:r>
              <a:rPr lang="en-US" sz="2800" dirty="0" err="1" smtClean="0">
                <a:latin typeface="AkrutiAsmGoutam" pitchFamily="2" charset="0"/>
              </a:rPr>
              <a:t>âWýl</a:t>
            </a:r>
            <a:r>
              <a:rPr lang="en-US" sz="2800" dirty="0" smtClean="0">
                <a:latin typeface="AkrutiAsmGoutam" pitchFamily="2" charset="0"/>
              </a:rPr>
              <a:t>… </a:t>
            </a:r>
            <a:r>
              <a:rPr lang="en-US" sz="2800" dirty="0" err="1" smtClean="0">
                <a:latin typeface="AkrutiAsmGoutam" pitchFamily="2" charset="0"/>
              </a:rPr>
              <a:t>bìPZNýá</a:t>
            </a:r>
            <a:r>
              <a:rPr lang="en-US" sz="2800" dirty="0" smtClean="0">
                <a:latin typeface="AkrutiAsmGoutam" pitchFamily="2" charset="0"/>
              </a:rPr>
              <a:t> *</a:t>
            </a:r>
            <a:r>
              <a:rPr lang="en-US" sz="2800" dirty="0" err="1" smtClean="0">
                <a:latin typeface="AkrutiAsmGoutam" pitchFamily="2" charset="0"/>
              </a:rPr>
              <a:t>bÙÿ</a:t>
            </a:r>
            <a:r>
              <a:rPr lang="en-US" sz="2800" dirty="0" smtClean="0">
                <a:latin typeface="AkrutiAsmGoutam" pitchFamily="2" charset="0"/>
              </a:rPr>
              <a:t> S÷OX ñ @</a:t>
            </a:r>
            <a:r>
              <a:rPr lang="en-US" sz="2800" dirty="0" err="1" smtClean="0">
                <a:latin typeface="AkrutiAsmGoutam" pitchFamily="2" charset="0"/>
              </a:rPr>
              <a:t>üq†Rá</a:t>
            </a:r>
            <a:r>
              <a:rPr lang="en-US" sz="2800" dirty="0" smtClean="0">
                <a:latin typeface="AkrutiAsmGoutam" pitchFamily="2" charset="0"/>
              </a:rPr>
              <a:t>[ í¤üïí¼ </a:t>
            </a:r>
            <a:r>
              <a:rPr lang="en-US" sz="2800" dirty="0" err="1" smtClean="0">
                <a:latin typeface="AkrutiAsmGoutam" pitchFamily="2" charset="0"/>
              </a:rPr>
              <a:t>Uâ¥ýXýEýú</a:t>
            </a:r>
            <a:r>
              <a:rPr lang="en-US" sz="2800" dirty="0" smtClean="0">
                <a:latin typeface="AkrutiAsmGoutam" pitchFamily="2" charset="0"/>
              </a:rPr>
              <a:t> *</a:t>
            </a:r>
            <a:r>
              <a:rPr lang="en-US" sz="2800" dirty="0" err="1" smtClean="0">
                <a:latin typeface="AkrutiAsmGoutam" pitchFamily="2" charset="0"/>
              </a:rPr>
              <a:t>bÙÿ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RNýåR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err="1" smtClean="0">
                <a:latin typeface="AkrutiAsmGoutam" pitchFamily="2" charset="0"/>
              </a:rPr>
              <a:t>Sk„ýâNý</a:t>
            </a:r>
            <a:r>
              <a:rPr lang="en-US" sz="2800" dirty="0" smtClean="0">
                <a:latin typeface="AkrutiAsmGoutam" pitchFamily="2" charset="0"/>
              </a:rPr>
              <a:t>[ #</a:t>
            </a:r>
            <a:r>
              <a:rPr lang="en-US" sz="2800" dirty="0" err="1" smtClean="0">
                <a:latin typeface="AkrutiAsmGoutam" pitchFamily="2" charset="0"/>
              </a:rPr>
              <a:t>áXPáâR</a:t>
            </a:r>
            <a:r>
              <a:rPr lang="en-US" sz="2800" dirty="0" smtClean="0">
                <a:latin typeface="AkrutiAsmGoutam" pitchFamily="2" charset="0"/>
              </a:rPr>
              <a:t> </a:t>
            </a:r>
            <a:r>
              <a:rPr lang="en-US" sz="2800" dirty="0" smtClean="0">
                <a:latin typeface="AkrutiAsmGoutam" pitchFamily="2" charset="0"/>
              </a:rPr>
              <a:t>@</a:t>
            </a:r>
            <a:r>
              <a:rPr lang="en-US" sz="2800" dirty="0" err="1" smtClean="0">
                <a:latin typeface="AkrutiAsmGoutam" pitchFamily="2" charset="0"/>
              </a:rPr>
              <a:t>üâ</a:t>
            </a:r>
            <a:r>
              <a:rPr lang="en-US" sz="2800" dirty="0" smtClean="0">
                <a:latin typeface="AkrutiAsmGoutam" pitchFamily="2" charset="0"/>
              </a:rPr>
              <a:t>[</a:t>
            </a:r>
            <a:r>
              <a:rPr lang="en-US" sz="2800" dirty="0" err="1" smtClean="0">
                <a:latin typeface="AkrutiAsmGoutam" pitchFamily="2" charset="0"/>
              </a:rPr>
              <a:t>ïí</a:t>
            </a:r>
            <a:r>
              <a:rPr lang="en-US" sz="2800" dirty="0" smtClean="0">
                <a:latin typeface="AkrutiAsmGoutam" pitchFamily="2" charset="0"/>
              </a:rPr>
              <a:t>]R ñ” </a:t>
            </a:r>
            <a:endParaRPr lang="en-US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214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“@üX]á@üáïíÿw‚ÿ[ PÂ[” Uâ¥ýXýEýú ýEýïíJøýáSáQóáZ</vt:lpstr>
      <vt:lpstr>1. 1280 U§ÿáïíoP[ WýáÿPùXáïía “U§ÿPï^ÞïíR” @üX]á @üáïíÿw‚ÿ[ S÷OX #áâUWÞ áU CïíýIýñ 2. 1875 âAõtËýáïíoP @ÜüáJýá]SáKýòá íOïí@ü Uâ¥ýXýEýú 11 âýIý âRUl„ý âRïíZ @üX]á@üáïíÿw‚ÿ[ PÂ[ S÷@üá^ @üïí[R ñ 3. “@üX]á@üáïíÿw‚ÿPÂ[“ Sâ[UâQÞNý #á@üáïí[ @üX]á @üáÿw‚ÿ RáïíX 1292 U§ÿáïíoP S÷@üáâ^Ný bZ ñ *[ âNýRâýIý #Û^ b] - @üX]á@üáïíÿw‚ÿ[ PÂ[ @üX]á@üáïíÿw‚ÿ[ S¼ *UÛ @üX]á@üáïíÿw‚ÿ[ GUáR UmPã ñ </vt:lpstr>
      <vt:lpstr>        @üX]á@üáïíÿw‚ÿ[ PïÂïí[[ S÷Ul„ý |üâ]ïí@ü âRx…â]âANý í^÷MãïíNý WýáB @ü[á YáZ -  1. y‡ï íP^ WýáURáXæ]@ü [ýEýRá - #áXá[ PåïíBÞáÖaU, *@üâýIý BãNý ñ  2. Pá^ÞâR@ü NýºýšXæ]@ü [ýEýRá - *@üá, #áXá[ XR bÙÿNýóáâP ñ 3. aXáG âïUïír‰_MXæ]@ü [ýEýRá – âUKýòá], XRå_óTü], UKýòUáGá[, íýLÜýâ@ü ñ 4. @üq†Rá S÷QáR [ýEýRá – Uïaïíÿw‚ÿ[ í@üáâ@ü], Tåüïí][ âUUáb ñ 5. Uó§ÿÜ[aáiŠ@ü [ýEýRá – ýEýúáïí]áïí@ü, SNý§ÿ, yžÿãïí]áïí@ü[ [ìS ñ </vt:lpstr>
      <vt:lpstr>   Uâ¥ýXýEýú “@üX]á@üáïíÿw‚ÿ[PÂ[“ ïí@ü NýÜá[ í^÷Ìý B÷wƒÿ Uïí] XïíR @üï[ïíNýR ñ @üX]á@üáïw‚ÿ *@üáQáïí[ @üâU, Pá^ÞâR@ü, aXáG â^¤ü@ü *UÛ y‡ïíP^ ïíS÷âX@ü ñ @üX]á@üáïíÿw‚ÿ[ PïÂïí[ âKý@åübÙÿRâa Uá y€ýïíýIý[ S÷WýáU Oá@üïí]&lt; Nýá âRýFý@ü #Rå@ü[R Xá¼ RZ ñ U§ÿãZ aáâbNýó Sâ[_P íOïí@ü S÷@üáâ^Ný @üX]á@üáÿw‚ÿ B÷ïíwƒÿ[ WæýâX@üáZ ZådŠ axSáP@ü – UõïíGúRáO UïímPóáSáQóáZ &lt; aGRã @üáÿw‚ÿ Páa â]ïíAïíýFýR – “bÙÿâNýSæïíUÞ bÙÿKÙýïí[áïíS *bÙÿWýáïíU açtËý ýEýâ[ïí¼[ aâbNý yöÿtËýá[ âX]R *@üáâQ@ü @üâU &lt; &lt;ØSRóáâaïïí@ü[ ïí¤üïí¼ CâýIýZáïíýFý ñ â@üÿw‚ÿ UáÛ]áïíP^ &lt; aáâbïíNýó íUáQbZ #áQåâR@ü Wýá[NýãY aáâbýïíNýó[ açâtËý &lt; açâtËý@üNýÞá #âWýl… bìPZNýá *bÙÿ S÷OX ñ @üq†Rá[ í¤üïí¼ Uâ¥ýXýEýú *bÙÿ RNýåR Sk„ýâNý[ #áXPáâR @üâ[ïí]R ñ”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UáÛ]á aáâbïíNýó[ bÙÿâNýbáa Ú S÷áýEýãR &lt; XQó YåB (P^X ^NýáoPã íOïí@ü #tËýáP^ ^NýáoPã)</dc:title>
  <dc:creator>HK Computer</dc:creator>
  <cp:lastModifiedBy>HK Computer</cp:lastModifiedBy>
  <cp:revision>13</cp:revision>
  <dcterms:created xsi:type="dcterms:W3CDTF">2019-05-06T05:30:49Z</dcterms:created>
  <dcterms:modified xsi:type="dcterms:W3CDTF">2019-05-07T08:22:46Z</dcterms:modified>
</cp:coreProperties>
</file>