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2" d="100"/>
          <a:sy n="82" d="100"/>
        </p:scale>
        <p:origin x="-8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02FB4-D5C3-4AB9-8554-6CD3196A8E7C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8992-736E-40C9-B183-57FF9532A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02FB4-D5C3-4AB9-8554-6CD3196A8E7C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8992-736E-40C9-B183-57FF9532A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02FB4-D5C3-4AB9-8554-6CD3196A8E7C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8992-736E-40C9-B183-57FF9532A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02FB4-D5C3-4AB9-8554-6CD3196A8E7C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8992-736E-40C9-B183-57FF9532A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02FB4-D5C3-4AB9-8554-6CD3196A8E7C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8992-736E-40C9-B183-57FF9532A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02FB4-D5C3-4AB9-8554-6CD3196A8E7C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8992-736E-40C9-B183-57FF9532A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02FB4-D5C3-4AB9-8554-6CD3196A8E7C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8992-736E-40C9-B183-57FF9532A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02FB4-D5C3-4AB9-8554-6CD3196A8E7C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8992-736E-40C9-B183-57FF9532A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02FB4-D5C3-4AB9-8554-6CD3196A8E7C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8992-736E-40C9-B183-57FF9532A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02FB4-D5C3-4AB9-8554-6CD3196A8E7C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8992-736E-40C9-B183-57FF9532A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02FB4-D5C3-4AB9-8554-6CD3196A8E7C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8992-736E-40C9-B183-57FF9532A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002FB4-D5C3-4AB9-8554-6CD3196A8E7C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08992-736E-40C9-B183-57FF9532A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8001000" cy="1981200"/>
          </a:xfrm>
        </p:spPr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POLITICAL  PARTY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38600" y="5410200"/>
            <a:ext cx="4876800" cy="990600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 smtClean="0"/>
              <a:t>Mrs</a:t>
            </a:r>
            <a:r>
              <a:rPr lang="en-US" dirty="0" smtClean="0"/>
              <a:t> </a:t>
            </a:r>
            <a:r>
              <a:rPr lang="en-US" dirty="0" err="1" smtClean="0"/>
              <a:t>Bhaswati</a:t>
            </a:r>
            <a:r>
              <a:rPr lang="en-US" dirty="0" smtClean="0"/>
              <a:t> </a:t>
            </a:r>
            <a:r>
              <a:rPr lang="en-US" dirty="0" err="1" smtClean="0"/>
              <a:t>Khersa</a:t>
            </a:r>
            <a:endParaRPr lang="en-US" dirty="0" smtClean="0"/>
          </a:p>
          <a:p>
            <a:r>
              <a:rPr lang="en-US" dirty="0" smtClean="0"/>
              <a:t>Department of Political Science</a:t>
            </a:r>
          </a:p>
          <a:p>
            <a:r>
              <a:rPr lang="en-US" dirty="0" err="1" smtClean="0"/>
              <a:t>Haflong</a:t>
            </a:r>
            <a:r>
              <a:rPr lang="en-US" dirty="0" smtClean="0"/>
              <a:t> Govt. College, </a:t>
            </a:r>
            <a:r>
              <a:rPr lang="en-US" dirty="0" err="1" smtClean="0"/>
              <a:t>Haflong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    A  Political party is an </a:t>
            </a:r>
            <a:r>
              <a:rPr lang="en-US" dirty="0" err="1" smtClean="0"/>
              <a:t>organised</a:t>
            </a:r>
            <a:r>
              <a:rPr lang="en-US" dirty="0" smtClean="0"/>
              <a:t>  group of people with broad common views ,who come together to common views who come together  to contest elections to capture power to form </a:t>
            </a:r>
            <a:r>
              <a:rPr lang="en-US" smtClean="0"/>
              <a:t>the govt.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 OF PARTY SYSTEMS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 are three general  main types of party systems:</a:t>
            </a:r>
          </a:p>
          <a:p>
            <a:r>
              <a:rPr lang="en-US" dirty="0" smtClean="0"/>
              <a:t>    1. Single or dominant party systems</a:t>
            </a:r>
          </a:p>
          <a:p>
            <a:r>
              <a:rPr lang="en-US" dirty="0" smtClean="0"/>
              <a:t>    2. Two –party systems </a:t>
            </a:r>
          </a:p>
          <a:p>
            <a:r>
              <a:rPr lang="en-US" dirty="0" smtClean="0"/>
              <a:t>    3. Multi – party systems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838200"/>
            <a:ext cx="8229600" cy="76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Single  party systems  tend to be  indicative  of  authoritarian  regimes  since  the dominance of a  single  party  means  repression  of all other  political  opposition .</a:t>
            </a:r>
          </a:p>
          <a:p>
            <a:pPr lvl="3" algn="just"/>
            <a:r>
              <a:rPr lang="en-US" sz="3200" dirty="0" smtClean="0"/>
              <a:t>A  two- party or bi-system party   is a  system  where  two major  political parties  dominate  politics  within a government</a:t>
            </a:r>
            <a:r>
              <a:rPr lang="en-US" sz="3200" dirty="0" smtClean="0"/>
              <a:t>. One </a:t>
            </a:r>
            <a:r>
              <a:rPr lang="en-US" sz="3200" dirty="0" smtClean="0"/>
              <a:t>of the two parties  typically holds a majority  in the legislature and  is usually referred to as the majority party and   who forms the </a:t>
            </a:r>
            <a:r>
              <a:rPr lang="en-US" sz="3200" dirty="0" err="1" smtClean="0"/>
              <a:t>govt.while</a:t>
            </a:r>
            <a:r>
              <a:rPr lang="en-US" sz="3200" dirty="0" smtClean="0"/>
              <a:t>  the other is the minority party which is in the opposition .</a:t>
            </a:r>
          </a:p>
          <a:p>
            <a:pPr lvl="3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579119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3" indent="-342900">
              <a:buFont typeface="Arial" pitchFamily="34" charset="0"/>
              <a:buChar char="•"/>
            </a:pPr>
            <a:r>
              <a:rPr lang="en-US" sz="2800" dirty="0" smtClean="0"/>
              <a:t>A multi – party system  is a system in which multiple political parties  across the political spectrum run for national election and all have the capacity to gain control of government  offices  separately or in coalition.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Parties  divided on the basis of Ideology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– Rightist </a:t>
            </a:r>
          </a:p>
          <a:p>
            <a:r>
              <a:rPr lang="en-US" dirty="0" smtClean="0"/>
              <a:t>2 – Leftist and </a:t>
            </a:r>
          </a:p>
          <a:p>
            <a:r>
              <a:rPr lang="en-US" smtClean="0"/>
              <a:t>3  -  Centrist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44762"/>
          </a:xfrm>
        </p:spPr>
        <p:txBody>
          <a:bodyPr/>
          <a:lstStyle/>
          <a:p>
            <a:r>
              <a:rPr lang="en-US" dirty="0" smtClean="0"/>
              <a:t>Thank You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flipV="1">
            <a:off x="457200" y="6857999"/>
            <a:ext cx="8229600" cy="45719"/>
          </a:xfrm>
        </p:spPr>
        <p:txBody>
          <a:bodyPr>
            <a:normAutofit fontScale="25000" lnSpcReduction="20000"/>
          </a:bodyPr>
          <a:lstStyle/>
          <a:p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227</Words>
  <Application>Microsoft Office PowerPoint</Application>
  <PresentationFormat>On-screen Show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POLITICAL  PARTY</vt:lpstr>
      <vt:lpstr>DEFINATION</vt:lpstr>
      <vt:lpstr>TYPES  OF PARTY SYSTEMS </vt:lpstr>
      <vt:lpstr>Slide 4</vt:lpstr>
      <vt:lpstr>Slide 5</vt:lpstr>
      <vt:lpstr>Parties  divided on the basis of Ideology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 PARTY</dc:title>
  <dc:creator>SD</dc:creator>
  <cp:lastModifiedBy>HP</cp:lastModifiedBy>
  <cp:revision>8</cp:revision>
  <dcterms:created xsi:type="dcterms:W3CDTF">2019-05-07T05:55:00Z</dcterms:created>
  <dcterms:modified xsi:type="dcterms:W3CDTF">2019-05-07T07:33:28Z</dcterms:modified>
</cp:coreProperties>
</file>