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10232-9D07-472C-BCE7-5476D42C3084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18F21-0275-4691-8F1A-1BBC9E56334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18F21-0275-4691-8F1A-1BBC9E56334F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9880-CB56-4A8C-84F2-9AEAE0FC7905}" type="datetimeFigureOut">
              <a:rPr lang="en-US" smtClean="0"/>
              <a:pPr/>
              <a:t>5/7/2019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E27E7-2DDF-4D4D-B14C-6B013A43397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The Victorian Age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 smtClean="0"/>
              <a:t>Lalsangzuali</a:t>
            </a:r>
            <a:r>
              <a:rPr lang="en-IN" dirty="0" smtClean="0"/>
              <a:t> </a:t>
            </a:r>
            <a:r>
              <a:rPr lang="en-IN" dirty="0" err="1" smtClean="0"/>
              <a:t>Tuolor</a:t>
            </a:r>
            <a:endParaRPr lang="en-IN" dirty="0" smtClean="0"/>
          </a:p>
          <a:p>
            <a:r>
              <a:rPr lang="en-IN" dirty="0" smtClean="0"/>
              <a:t>Department of English</a:t>
            </a:r>
          </a:p>
          <a:p>
            <a:r>
              <a:rPr lang="en-IN" dirty="0" err="1" smtClean="0"/>
              <a:t>Haflong</a:t>
            </a:r>
            <a:r>
              <a:rPr lang="en-IN" dirty="0" smtClean="0"/>
              <a:t> Govt</a:t>
            </a:r>
            <a:r>
              <a:rPr lang="en-IN" smtClean="0"/>
              <a:t>, College.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Features of Victorian Non-fiction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mtClean="0"/>
              <a:t> </a:t>
            </a:r>
            <a:r>
              <a:rPr lang="en-IN" dirty="0" smtClean="0"/>
              <a:t>Didactic essays on politics and society.</a:t>
            </a:r>
          </a:p>
          <a:p>
            <a:r>
              <a:rPr lang="en-IN" dirty="0" smtClean="0"/>
              <a:t> </a:t>
            </a:r>
            <a:r>
              <a:rPr lang="en-IN" dirty="0" smtClean="0"/>
              <a:t>Historical tracts.</a:t>
            </a:r>
          </a:p>
          <a:p>
            <a:r>
              <a:rPr lang="en-IN" dirty="0" smtClean="0"/>
              <a:t> </a:t>
            </a:r>
            <a:r>
              <a:rPr lang="en-IN" dirty="0" smtClean="0"/>
              <a:t>Polemical writings on problems of the working class.</a:t>
            </a:r>
          </a:p>
          <a:p>
            <a:r>
              <a:rPr lang="en-IN" dirty="0" smtClean="0"/>
              <a:t>Critical </a:t>
            </a:r>
            <a:r>
              <a:rPr lang="en-IN" dirty="0" smtClean="0"/>
              <a:t>thinking a writing on art and architecture, which influenced subsequent generations.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Features of Victorian Fiction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Realism was the preferred form.</a:t>
            </a:r>
          </a:p>
          <a:p>
            <a:r>
              <a:rPr lang="en-IN" dirty="0" smtClean="0"/>
              <a:t>Predominantly concerned with social issues.</a:t>
            </a:r>
          </a:p>
          <a:p>
            <a:r>
              <a:rPr lang="en-IN" dirty="0" smtClean="0"/>
              <a:t>The industrial novel emerged in this age.</a:t>
            </a:r>
          </a:p>
          <a:p>
            <a:r>
              <a:rPr lang="en-IN" dirty="0" smtClean="0"/>
              <a:t>Morals and social codes were major concerns.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Features of Victorian Poetry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Relied on classical and traditional forms and ideas.</a:t>
            </a:r>
          </a:p>
          <a:p>
            <a:r>
              <a:rPr lang="en-IN" dirty="0" smtClean="0"/>
              <a:t>Use of local colloquial speech and dialect.</a:t>
            </a:r>
          </a:p>
          <a:p>
            <a:r>
              <a:rPr lang="en-IN" dirty="0" smtClean="0"/>
              <a:t>Classicism, </a:t>
            </a:r>
            <a:r>
              <a:rPr lang="en-IN" dirty="0" err="1" smtClean="0"/>
              <a:t>mediavalism</a:t>
            </a:r>
            <a:r>
              <a:rPr lang="en-IN" dirty="0" smtClean="0"/>
              <a:t> and aestheticism influenced several poets.</a:t>
            </a:r>
          </a:p>
          <a:p>
            <a:r>
              <a:rPr lang="en-IN" dirty="0" smtClean="0"/>
              <a:t>Anxiety over religion, science and tradition.</a:t>
            </a:r>
          </a:p>
          <a:p>
            <a:r>
              <a:rPr lang="en-IN" dirty="0" smtClean="0"/>
              <a:t>Crisis of faith in most of the major poets.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Features of Victorian Drama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Popular drama included farces and pantomimes.</a:t>
            </a:r>
          </a:p>
          <a:p>
            <a:r>
              <a:rPr lang="en-IN" dirty="0" smtClean="0"/>
              <a:t>Convent Garden and Drury Lane were enlarged.</a:t>
            </a:r>
          </a:p>
          <a:p>
            <a:r>
              <a:rPr lang="en-IN" dirty="0" smtClean="0"/>
              <a:t>Some lavish and sensation plays</a:t>
            </a:r>
          </a:p>
          <a:p>
            <a:r>
              <a:rPr lang="en-IN" dirty="0" smtClean="0"/>
              <a:t>Use of everyday English in the popular play.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167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Victorian Age</vt:lpstr>
      <vt:lpstr>Features of Victorian Non-fiction</vt:lpstr>
      <vt:lpstr>Features of Victorian Fiction</vt:lpstr>
      <vt:lpstr>Features of Victorian Poetry</vt:lpstr>
      <vt:lpstr>Features of Victorian Drama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Victorian Age</dc:title>
  <dc:creator>user</dc:creator>
  <cp:lastModifiedBy>user</cp:lastModifiedBy>
  <cp:revision>3</cp:revision>
  <dcterms:created xsi:type="dcterms:W3CDTF">2019-05-07T07:40:44Z</dcterms:created>
  <dcterms:modified xsi:type="dcterms:W3CDTF">2019-05-07T08:02:30Z</dcterms:modified>
</cp:coreProperties>
</file>